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8"/>
  </p:notesMasterIdLst>
  <p:handoutMasterIdLst>
    <p:handoutMasterId r:id="rId59"/>
  </p:handoutMasterIdLst>
  <p:sldIdLst>
    <p:sldId id="278" r:id="rId5"/>
    <p:sldId id="279" r:id="rId6"/>
    <p:sldId id="280" r:id="rId7"/>
    <p:sldId id="281" r:id="rId8"/>
    <p:sldId id="283" r:id="rId9"/>
    <p:sldId id="282" r:id="rId10"/>
    <p:sldId id="319" r:id="rId11"/>
    <p:sldId id="321" r:id="rId12"/>
    <p:sldId id="320" r:id="rId13"/>
    <p:sldId id="292" r:id="rId14"/>
    <p:sldId id="302" r:id="rId15"/>
    <p:sldId id="303" r:id="rId16"/>
    <p:sldId id="305" r:id="rId17"/>
    <p:sldId id="300" r:id="rId18"/>
    <p:sldId id="301" r:id="rId19"/>
    <p:sldId id="310" r:id="rId20"/>
    <p:sldId id="311" r:id="rId21"/>
    <p:sldId id="289" r:id="rId22"/>
    <p:sldId id="299" r:id="rId23"/>
    <p:sldId id="322" r:id="rId24"/>
    <p:sldId id="285" r:id="rId25"/>
    <p:sldId id="293" r:id="rId26"/>
    <p:sldId id="313" r:id="rId27"/>
    <p:sldId id="284" r:id="rId28"/>
    <p:sldId id="294" r:id="rId29"/>
    <p:sldId id="314" r:id="rId30"/>
    <p:sldId id="324" r:id="rId31"/>
    <p:sldId id="323" r:id="rId32"/>
    <p:sldId id="286" r:id="rId33"/>
    <p:sldId id="295" r:id="rId34"/>
    <p:sldId id="325" r:id="rId35"/>
    <p:sldId id="287" r:id="rId36"/>
    <p:sldId id="296" r:id="rId37"/>
    <p:sldId id="326" r:id="rId38"/>
    <p:sldId id="288" r:id="rId39"/>
    <p:sldId id="297" r:id="rId40"/>
    <p:sldId id="317" r:id="rId41"/>
    <p:sldId id="327" r:id="rId42"/>
    <p:sldId id="329" r:id="rId43"/>
    <p:sldId id="328" r:id="rId44"/>
    <p:sldId id="330" r:id="rId45"/>
    <p:sldId id="331" r:id="rId46"/>
    <p:sldId id="291" r:id="rId47"/>
    <p:sldId id="298" r:id="rId48"/>
    <p:sldId id="318" r:id="rId49"/>
    <p:sldId id="332" r:id="rId50"/>
    <p:sldId id="333" r:id="rId51"/>
    <p:sldId id="334" r:id="rId52"/>
    <p:sldId id="304" r:id="rId53"/>
    <p:sldId id="307" r:id="rId54"/>
    <p:sldId id="308" r:id="rId55"/>
    <p:sldId id="306" r:id="rId56"/>
    <p:sldId id="309" r:id="rId5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A0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E0B496-C270-4323-9D89-EE0EF773276C}" v="6570" dt="2025-01-16T11:43:03.668"/>
    <p1510:client id="{7BF6C6CB-6C9A-449C-9C35-718F7D04BE5F}" v="13131" dt="2025-01-16T03:28:15.0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2026" autoAdjust="0"/>
  </p:normalViewPr>
  <p:slideViewPr>
    <p:cSldViewPr snapToGrid="0">
      <p:cViewPr varScale="1">
        <p:scale>
          <a:sx n="43" d="100"/>
          <a:sy n="43" d="100"/>
        </p:scale>
        <p:origin x="219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io D'Ercole" userId="e5687506-0604-4513-9235-c362dcba2071" providerId="ADAL" clId="{09E0B496-C270-4323-9D89-EE0EF773276C}"/>
    <pc:docChg chg="undo custSel addSld modSld">
      <pc:chgData name="Dario D'Ercole" userId="e5687506-0604-4513-9235-c362dcba2071" providerId="ADAL" clId="{09E0B496-C270-4323-9D89-EE0EF773276C}" dt="2025-01-16T11:43:03.668" v="6980" actId="20577"/>
      <pc:docMkLst>
        <pc:docMk/>
      </pc:docMkLst>
      <pc:sldChg chg="modSp mod">
        <pc:chgData name="Dario D'Ercole" userId="e5687506-0604-4513-9235-c362dcba2071" providerId="ADAL" clId="{09E0B496-C270-4323-9D89-EE0EF773276C}" dt="2025-01-13T15:49:35.822" v="1136" actId="20577"/>
        <pc:sldMkLst>
          <pc:docMk/>
          <pc:sldMk cId="3735989522" sldId="280"/>
        </pc:sldMkLst>
        <pc:spChg chg="mod">
          <ac:chgData name="Dario D'Ercole" userId="e5687506-0604-4513-9235-c362dcba2071" providerId="ADAL" clId="{09E0B496-C270-4323-9D89-EE0EF773276C}" dt="2025-01-13T15:49:35.822" v="1136" actId="20577"/>
          <ac:spMkLst>
            <pc:docMk/>
            <pc:sldMk cId="3735989522" sldId="280"/>
            <ac:spMk id="3" creationId="{5FCA1D7A-07E2-55E3-8881-F3548C6139B9}"/>
          </ac:spMkLst>
        </pc:spChg>
      </pc:sldChg>
      <pc:sldChg chg="modSp mod">
        <pc:chgData name="Dario D'Ercole" userId="e5687506-0604-4513-9235-c362dcba2071" providerId="ADAL" clId="{09E0B496-C270-4323-9D89-EE0EF773276C}" dt="2025-01-16T11:15:08.388" v="6111" actId="20577"/>
        <pc:sldMkLst>
          <pc:docMk/>
          <pc:sldMk cId="3406721805" sldId="281"/>
        </pc:sldMkLst>
        <pc:graphicFrameChg chg="modGraphic">
          <ac:chgData name="Dario D'Ercole" userId="e5687506-0604-4513-9235-c362dcba2071" providerId="ADAL" clId="{09E0B496-C270-4323-9D89-EE0EF773276C}" dt="2025-01-16T11:15:08.388" v="6111" actId="20577"/>
          <ac:graphicFrameMkLst>
            <pc:docMk/>
            <pc:sldMk cId="3406721805" sldId="281"/>
            <ac:graphicFrameMk id="5" creationId="{DCFA9BBB-A463-8FA5-9361-B4452BE74142}"/>
          </ac:graphicFrameMkLst>
        </pc:graphicFrameChg>
      </pc:sldChg>
      <pc:sldChg chg="modSp mod modNotesTx">
        <pc:chgData name="Dario D'Ercole" userId="e5687506-0604-4513-9235-c362dcba2071" providerId="ADAL" clId="{09E0B496-C270-4323-9D89-EE0EF773276C}" dt="2025-01-16T11:15:47.295" v="6112" actId="20577"/>
        <pc:sldMkLst>
          <pc:docMk/>
          <pc:sldMk cId="2483289222" sldId="282"/>
        </pc:sldMkLst>
        <pc:spChg chg="mod">
          <ac:chgData name="Dario D'Ercole" userId="e5687506-0604-4513-9235-c362dcba2071" providerId="ADAL" clId="{09E0B496-C270-4323-9D89-EE0EF773276C}" dt="2025-01-13T16:19:28.469" v="1537" actId="20577"/>
          <ac:spMkLst>
            <pc:docMk/>
            <pc:sldMk cId="2483289222" sldId="282"/>
            <ac:spMk id="9" creationId="{996EE06D-716A-DB8B-ACBF-87A397BF66A6}"/>
          </ac:spMkLst>
        </pc:spChg>
      </pc:sldChg>
      <pc:sldChg chg="modSp mod">
        <pc:chgData name="Dario D'Ercole" userId="e5687506-0604-4513-9235-c362dcba2071" providerId="ADAL" clId="{09E0B496-C270-4323-9D89-EE0EF773276C}" dt="2025-01-13T16:06:25.197" v="1353" actId="20577"/>
        <pc:sldMkLst>
          <pc:docMk/>
          <pc:sldMk cId="212734279" sldId="283"/>
        </pc:sldMkLst>
        <pc:spChg chg="mod">
          <ac:chgData name="Dario D'Ercole" userId="e5687506-0604-4513-9235-c362dcba2071" providerId="ADAL" clId="{09E0B496-C270-4323-9D89-EE0EF773276C}" dt="2025-01-13T16:06:25.197" v="1353" actId="20577"/>
          <ac:spMkLst>
            <pc:docMk/>
            <pc:sldMk cId="212734279" sldId="283"/>
            <ac:spMk id="7" creationId="{D03B87C8-FC8F-2A69-B667-17F1B8D43E29}"/>
          </ac:spMkLst>
        </pc:spChg>
      </pc:sldChg>
      <pc:sldChg chg="modSp mod">
        <pc:chgData name="Dario D'Ercole" userId="e5687506-0604-4513-9235-c362dcba2071" providerId="ADAL" clId="{09E0B496-C270-4323-9D89-EE0EF773276C}" dt="2025-01-13T18:44:13.049" v="1609" actId="20577"/>
        <pc:sldMkLst>
          <pc:docMk/>
          <pc:sldMk cId="3893278691" sldId="284"/>
        </pc:sldMkLst>
        <pc:spChg chg="mod">
          <ac:chgData name="Dario D'Ercole" userId="e5687506-0604-4513-9235-c362dcba2071" providerId="ADAL" clId="{09E0B496-C270-4323-9D89-EE0EF773276C}" dt="2025-01-13T18:44:13.049" v="1609" actId="20577"/>
          <ac:spMkLst>
            <pc:docMk/>
            <pc:sldMk cId="3893278691" sldId="284"/>
            <ac:spMk id="33" creationId="{852D4ABF-BDAA-9FEE-F44F-B19F40B60900}"/>
          </ac:spMkLst>
        </pc:spChg>
      </pc:sldChg>
      <pc:sldChg chg="modSp mod">
        <pc:chgData name="Dario D'Ercole" userId="e5687506-0604-4513-9235-c362dcba2071" providerId="ADAL" clId="{09E0B496-C270-4323-9D89-EE0EF773276C}" dt="2025-01-16T11:35:17.919" v="6518" actId="20577"/>
        <pc:sldMkLst>
          <pc:docMk/>
          <pc:sldMk cId="2345993328" sldId="285"/>
        </pc:sldMkLst>
        <pc:spChg chg="mod">
          <ac:chgData name="Dario D'Ercole" userId="e5687506-0604-4513-9235-c362dcba2071" providerId="ADAL" clId="{09E0B496-C270-4323-9D89-EE0EF773276C}" dt="2025-01-16T11:35:17.919" v="6518" actId="20577"/>
          <ac:spMkLst>
            <pc:docMk/>
            <pc:sldMk cId="2345993328" sldId="285"/>
            <ac:spMk id="15" creationId="{F7496B67-568B-C346-9D1D-04E930C41CB2}"/>
          </ac:spMkLst>
        </pc:spChg>
      </pc:sldChg>
      <pc:sldChg chg="addSp modSp mod">
        <pc:chgData name="Dario D'Ercole" userId="e5687506-0604-4513-9235-c362dcba2071" providerId="ADAL" clId="{09E0B496-C270-4323-9D89-EE0EF773276C}" dt="2025-01-14T17:21:20.863" v="2094" actId="20577"/>
        <pc:sldMkLst>
          <pc:docMk/>
          <pc:sldMk cId="1558301510" sldId="288"/>
        </pc:sldMkLst>
        <pc:spChg chg="mod">
          <ac:chgData name="Dario D'Ercole" userId="e5687506-0604-4513-9235-c362dcba2071" providerId="ADAL" clId="{09E0B496-C270-4323-9D89-EE0EF773276C}" dt="2025-01-14T17:21:20.863" v="2094" actId="20577"/>
          <ac:spMkLst>
            <pc:docMk/>
            <pc:sldMk cId="1558301510" sldId="288"/>
            <ac:spMk id="3" creationId="{3C85F3F1-7E70-51BE-D305-2FBC59579F65}"/>
          </ac:spMkLst>
        </pc:spChg>
        <pc:spChg chg="add mod">
          <ac:chgData name="Dario D'Ercole" userId="e5687506-0604-4513-9235-c362dcba2071" providerId="ADAL" clId="{09E0B496-C270-4323-9D89-EE0EF773276C}" dt="2025-01-14T17:20:07.446" v="2084" actId="20577"/>
          <ac:spMkLst>
            <pc:docMk/>
            <pc:sldMk cId="1558301510" sldId="288"/>
            <ac:spMk id="9" creationId="{AA3FED01-FAE4-D127-3C95-6A3C139B1AA4}"/>
          </ac:spMkLst>
        </pc:spChg>
      </pc:sldChg>
      <pc:sldChg chg="addSp delSp modSp mod">
        <pc:chgData name="Dario D'Ercole" userId="e5687506-0604-4513-9235-c362dcba2071" providerId="ADAL" clId="{09E0B496-C270-4323-9D89-EE0EF773276C}" dt="2025-01-14T17:09:14.213" v="1615" actId="478"/>
        <pc:sldMkLst>
          <pc:docMk/>
          <pc:sldMk cId="2545169028" sldId="290"/>
        </pc:sldMkLst>
      </pc:sldChg>
      <pc:sldChg chg="addSp new mod">
        <pc:chgData name="Dario D'Ercole" userId="e5687506-0604-4513-9235-c362dcba2071" providerId="ADAL" clId="{09E0B496-C270-4323-9D89-EE0EF773276C}" dt="2025-01-14T16:33:39.643" v="1613" actId="22"/>
        <pc:sldMkLst>
          <pc:docMk/>
          <pc:sldMk cId="2120911457" sldId="291"/>
        </pc:sldMkLst>
      </pc:sldChg>
      <pc:sldChg chg="addSp modSp mod">
        <pc:chgData name="Dario D'Ercole" userId="e5687506-0604-4513-9235-c362dcba2071" providerId="ADAL" clId="{09E0B496-C270-4323-9D89-EE0EF773276C}" dt="2025-01-15T18:27:17.489" v="4648" actId="1076"/>
        <pc:sldMkLst>
          <pc:docMk/>
          <pc:sldMk cId="1689406414" sldId="294"/>
        </pc:sldMkLst>
        <pc:picChg chg="add mod">
          <ac:chgData name="Dario D'Ercole" userId="e5687506-0604-4513-9235-c362dcba2071" providerId="ADAL" clId="{09E0B496-C270-4323-9D89-EE0EF773276C}" dt="2025-01-15T18:27:17.489" v="4648" actId="1076"/>
          <ac:picMkLst>
            <pc:docMk/>
            <pc:sldMk cId="1689406414" sldId="294"/>
            <ac:picMk id="4" creationId="{D33F036C-DA23-A3A2-C51C-54373BC68EDB}"/>
          </ac:picMkLst>
        </pc:picChg>
      </pc:sldChg>
      <pc:sldChg chg="modNotesTx">
        <pc:chgData name="Dario D'Ercole" userId="e5687506-0604-4513-9235-c362dcba2071" providerId="ADAL" clId="{09E0B496-C270-4323-9D89-EE0EF773276C}" dt="2025-01-15T23:03:27.757" v="6001" actId="20577"/>
        <pc:sldMkLst>
          <pc:docMk/>
          <pc:sldMk cId="2556697469" sldId="299"/>
        </pc:sldMkLst>
      </pc:sldChg>
      <pc:sldChg chg="addSp delSp modSp mod">
        <pc:chgData name="Dario D'Ercole" userId="e5687506-0604-4513-9235-c362dcba2071" providerId="ADAL" clId="{09E0B496-C270-4323-9D89-EE0EF773276C}" dt="2025-01-14T18:42:40.024" v="2230" actId="1076"/>
        <pc:sldMkLst>
          <pc:docMk/>
          <pc:sldMk cId="1535978682" sldId="300"/>
        </pc:sldMkLst>
        <pc:spChg chg="mod">
          <ac:chgData name="Dario D'Ercole" userId="e5687506-0604-4513-9235-c362dcba2071" providerId="ADAL" clId="{09E0B496-C270-4323-9D89-EE0EF773276C}" dt="2025-01-14T18:29:59.690" v="2099" actId="20577"/>
          <ac:spMkLst>
            <pc:docMk/>
            <pc:sldMk cId="1535978682" sldId="300"/>
            <ac:spMk id="4" creationId="{DF0BEF1F-25FC-1CF6-61C5-B132BE338BEC}"/>
          </ac:spMkLst>
        </pc:spChg>
        <pc:spChg chg="add mod">
          <ac:chgData name="Dario D'Ercole" userId="e5687506-0604-4513-9235-c362dcba2071" providerId="ADAL" clId="{09E0B496-C270-4323-9D89-EE0EF773276C}" dt="2025-01-14T18:42:40.024" v="2230" actId="1076"/>
          <ac:spMkLst>
            <pc:docMk/>
            <pc:sldMk cId="1535978682" sldId="300"/>
            <ac:spMk id="9" creationId="{EE9128E2-8DA1-38DB-01FD-21436FBA3A98}"/>
          </ac:spMkLst>
        </pc:spChg>
        <pc:picChg chg="add mod">
          <ac:chgData name="Dario D'Ercole" userId="e5687506-0604-4513-9235-c362dcba2071" providerId="ADAL" clId="{09E0B496-C270-4323-9D89-EE0EF773276C}" dt="2025-01-14T18:32:21.681" v="2111" actId="14100"/>
          <ac:picMkLst>
            <pc:docMk/>
            <pc:sldMk cId="1535978682" sldId="300"/>
            <ac:picMk id="3" creationId="{5612D8E2-D05B-D49E-2FC2-D84543CBF4FB}"/>
          </ac:picMkLst>
        </pc:picChg>
        <pc:picChg chg="add mod">
          <ac:chgData name="Dario D'Ercole" userId="e5687506-0604-4513-9235-c362dcba2071" providerId="ADAL" clId="{09E0B496-C270-4323-9D89-EE0EF773276C}" dt="2025-01-14T18:40:43.897" v="2124" actId="1076"/>
          <ac:picMkLst>
            <pc:docMk/>
            <pc:sldMk cId="1535978682" sldId="300"/>
            <ac:picMk id="5" creationId="{E460ABCC-C070-2C7E-D613-2150159E72EF}"/>
          </ac:picMkLst>
        </pc:picChg>
        <pc:cxnChg chg="add mod">
          <ac:chgData name="Dario D'Ercole" userId="e5687506-0604-4513-9235-c362dcba2071" providerId="ADAL" clId="{09E0B496-C270-4323-9D89-EE0EF773276C}" dt="2025-01-14T18:41:10.623" v="2127" actId="14100"/>
          <ac:cxnSpMkLst>
            <pc:docMk/>
            <pc:sldMk cId="1535978682" sldId="300"/>
            <ac:cxnSpMk id="6" creationId="{C1390A5D-F252-BDD3-6B3C-6A457A6CB5A1}"/>
          </ac:cxnSpMkLst>
        </pc:cxnChg>
      </pc:sldChg>
      <pc:sldChg chg="modSp mod">
        <pc:chgData name="Dario D'Ercole" userId="e5687506-0604-4513-9235-c362dcba2071" providerId="ADAL" clId="{09E0B496-C270-4323-9D89-EE0EF773276C}" dt="2025-01-14T19:06:23.755" v="2418" actId="20577"/>
        <pc:sldMkLst>
          <pc:docMk/>
          <pc:sldMk cId="3335346844" sldId="301"/>
        </pc:sldMkLst>
        <pc:spChg chg="mod">
          <ac:chgData name="Dario D'Ercole" userId="e5687506-0604-4513-9235-c362dcba2071" providerId="ADAL" clId="{09E0B496-C270-4323-9D89-EE0EF773276C}" dt="2025-01-14T19:06:23.755" v="2418" actId="20577"/>
          <ac:spMkLst>
            <pc:docMk/>
            <pc:sldMk cId="3335346844" sldId="301"/>
            <ac:spMk id="15" creationId="{21C8DB19-721B-E70E-79BA-03FE6DD3813A}"/>
          </ac:spMkLst>
        </pc:spChg>
      </pc:sldChg>
      <pc:sldChg chg="modSp mod">
        <pc:chgData name="Dario D'Ercole" userId="e5687506-0604-4513-9235-c362dcba2071" providerId="ADAL" clId="{09E0B496-C270-4323-9D89-EE0EF773276C}" dt="2025-01-16T11:32:35.412" v="6487" actId="20577"/>
        <pc:sldMkLst>
          <pc:docMk/>
          <pc:sldMk cId="1825269386" sldId="302"/>
        </pc:sldMkLst>
        <pc:spChg chg="mod">
          <ac:chgData name="Dario D'Ercole" userId="e5687506-0604-4513-9235-c362dcba2071" providerId="ADAL" clId="{09E0B496-C270-4323-9D89-EE0EF773276C}" dt="2025-01-16T11:32:35.412" v="6487" actId="20577"/>
          <ac:spMkLst>
            <pc:docMk/>
            <pc:sldMk cId="1825269386" sldId="302"/>
            <ac:spMk id="29" creationId="{7A3045C8-DDB0-BFF7-F793-2F9EF0EDCDF2}"/>
          </ac:spMkLst>
        </pc:spChg>
      </pc:sldChg>
      <pc:sldChg chg="addSp delSp modSp mod">
        <pc:chgData name="Dario D'Ercole" userId="e5687506-0604-4513-9235-c362dcba2071" providerId="ADAL" clId="{09E0B496-C270-4323-9D89-EE0EF773276C}" dt="2025-01-15T11:59:57.585" v="2425" actId="478"/>
        <pc:sldMkLst>
          <pc:docMk/>
          <pc:sldMk cId="3337666361" sldId="303"/>
        </pc:sldMkLst>
        <pc:cxnChg chg="add del mod">
          <ac:chgData name="Dario D'Ercole" userId="e5687506-0604-4513-9235-c362dcba2071" providerId="ADAL" clId="{09E0B496-C270-4323-9D89-EE0EF773276C}" dt="2025-01-15T11:59:57.585" v="2425" actId="478"/>
          <ac:cxnSpMkLst>
            <pc:docMk/>
            <pc:sldMk cId="3337666361" sldId="303"/>
            <ac:cxnSpMk id="4" creationId="{73EF45EF-5C1F-8136-F5A5-CEEC093AF350}"/>
          </ac:cxnSpMkLst>
        </pc:cxnChg>
      </pc:sldChg>
      <pc:sldChg chg="addSp modSp mod modNotesTx">
        <pc:chgData name="Dario D'Ercole" userId="e5687506-0604-4513-9235-c362dcba2071" providerId="ADAL" clId="{09E0B496-C270-4323-9D89-EE0EF773276C}" dt="2025-01-15T22:29:39.411" v="5499" actId="20577"/>
        <pc:sldMkLst>
          <pc:docMk/>
          <pc:sldMk cId="4277714452" sldId="310"/>
        </pc:sldMkLst>
        <pc:spChg chg="mod">
          <ac:chgData name="Dario D'Ercole" userId="e5687506-0604-4513-9235-c362dcba2071" providerId="ADAL" clId="{09E0B496-C270-4323-9D89-EE0EF773276C}" dt="2025-01-15T16:51:50.431" v="3266" actId="20577"/>
          <ac:spMkLst>
            <pc:docMk/>
            <pc:sldMk cId="4277714452" sldId="310"/>
            <ac:spMk id="11" creationId="{F3A106AA-A525-D682-705B-CFF6724CB1E8}"/>
          </ac:spMkLst>
        </pc:spChg>
        <pc:picChg chg="add mod">
          <ac:chgData name="Dario D'Ercole" userId="e5687506-0604-4513-9235-c362dcba2071" providerId="ADAL" clId="{09E0B496-C270-4323-9D89-EE0EF773276C}" dt="2025-01-15T16:43:53.768" v="2429" actId="14826"/>
          <ac:picMkLst>
            <pc:docMk/>
            <pc:sldMk cId="4277714452" sldId="310"/>
            <ac:picMk id="3" creationId="{9CAC0903-6396-FC53-469F-167A614646D1}"/>
          </ac:picMkLst>
        </pc:picChg>
      </pc:sldChg>
      <pc:sldChg chg="modNotesTx">
        <pc:chgData name="Dario D'Ercole" userId="e5687506-0604-4513-9235-c362dcba2071" providerId="ADAL" clId="{09E0B496-C270-4323-9D89-EE0EF773276C}" dt="2025-01-15T22:59:59.477" v="5904" actId="20577"/>
        <pc:sldMkLst>
          <pc:docMk/>
          <pc:sldMk cId="2060807150" sldId="311"/>
        </pc:sldMkLst>
      </pc:sldChg>
      <pc:sldChg chg="addSp modSp mod">
        <pc:chgData name="Dario D'Ercole" userId="e5687506-0604-4513-9235-c362dcba2071" providerId="ADAL" clId="{09E0B496-C270-4323-9D89-EE0EF773276C}" dt="2025-01-15T18:31:03.657" v="4650" actId="1076"/>
        <pc:sldMkLst>
          <pc:docMk/>
          <pc:sldMk cId="4155887160" sldId="314"/>
        </pc:sldMkLst>
        <pc:picChg chg="add mod">
          <ac:chgData name="Dario D'Ercole" userId="e5687506-0604-4513-9235-c362dcba2071" providerId="ADAL" clId="{09E0B496-C270-4323-9D89-EE0EF773276C}" dt="2025-01-15T18:31:03.657" v="4650" actId="1076"/>
          <ac:picMkLst>
            <pc:docMk/>
            <pc:sldMk cId="4155887160" sldId="314"/>
            <ac:picMk id="6" creationId="{1236C778-650C-5196-4030-ED6F4846C59C}"/>
          </ac:picMkLst>
        </pc:picChg>
      </pc:sldChg>
      <pc:sldChg chg="addSp delSp modSp add mod modNotesTx">
        <pc:chgData name="Dario D'Ercole" userId="e5687506-0604-4513-9235-c362dcba2071" providerId="ADAL" clId="{09E0B496-C270-4323-9D89-EE0EF773276C}" dt="2025-01-16T11:22:05.338" v="6381" actId="20577"/>
        <pc:sldMkLst>
          <pc:docMk/>
          <pc:sldMk cId="1992103712" sldId="319"/>
        </pc:sldMkLst>
        <pc:spChg chg="mod">
          <ac:chgData name="Dario D'Ercole" userId="e5687506-0604-4513-9235-c362dcba2071" providerId="ADAL" clId="{09E0B496-C270-4323-9D89-EE0EF773276C}" dt="2025-01-15T17:18:22.536" v="3306" actId="20577"/>
          <ac:spMkLst>
            <pc:docMk/>
            <pc:sldMk cId="1992103712" sldId="319"/>
            <ac:spMk id="4" creationId="{2A12892B-07F8-8E68-C0F6-7660F7C61165}"/>
          </ac:spMkLst>
        </pc:spChg>
        <pc:spChg chg="mod">
          <ac:chgData name="Dario D'Ercole" userId="e5687506-0604-4513-9235-c362dcba2071" providerId="ADAL" clId="{09E0B496-C270-4323-9D89-EE0EF773276C}" dt="2025-01-16T11:22:05.338" v="6381" actId="20577"/>
          <ac:spMkLst>
            <pc:docMk/>
            <pc:sldMk cId="1992103712" sldId="319"/>
            <ac:spMk id="9" creationId="{4751332F-A41D-707D-603F-BAAD00A45CBB}"/>
          </ac:spMkLst>
        </pc:spChg>
        <pc:picChg chg="add mod">
          <ac:chgData name="Dario D'Ercole" userId="e5687506-0604-4513-9235-c362dcba2071" providerId="ADAL" clId="{09E0B496-C270-4323-9D89-EE0EF773276C}" dt="2025-01-15T17:17:09.873" v="3291" actId="1076"/>
          <ac:picMkLst>
            <pc:docMk/>
            <pc:sldMk cId="1992103712" sldId="319"/>
            <ac:picMk id="3" creationId="{EAEBF875-B9CF-9E07-7926-CFF232221D6D}"/>
          </ac:picMkLst>
        </pc:picChg>
        <pc:picChg chg="del">
          <ac:chgData name="Dario D'Ercole" userId="e5687506-0604-4513-9235-c362dcba2071" providerId="ADAL" clId="{09E0B496-C270-4323-9D89-EE0EF773276C}" dt="2025-01-15T17:16:37.546" v="3268" actId="478"/>
          <ac:picMkLst>
            <pc:docMk/>
            <pc:sldMk cId="1992103712" sldId="319"/>
            <ac:picMk id="6" creationId="{7A387BCD-5F10-9302-E9C4-40DABF625BCC}"/>
          </ac:picMkLst>
        </pc:picChg>
      </pc:sldChg>
      <pc:sldChg chg="modSp mod">
        <pc:chgData name="Dario D'Ercole" userId="e5687506-0604-4513-9235-c362dcba2071" providerId="ADAL" clId="{09E0B496-C270-4323-9D89-EE0EF773276C}" dt="2025-01-16T11:26:09.575" v="6407" actId="20577"/>
        <pc:sldMkLst>
          <pc:docMk/>
          <pc:sldMk cId="2503790774" sldId="320"/>
        </pc:sldMkLst>
        <pc:spChg chg="mod">
          <ac:chgData name="Dario D'Ercole" userId="e5687506-0604-4513-9235-c362dcba2071" providerId="ADAL" clId="{09E0B496-C270-4323-9D89-EE0EF773276C}" dt="2025-01-16T11:26:09.575" v="6407" actId="20577"/>
          <ac:spMkLst>
            <pc:docMk/>
            <pc:sldMk cId="2503790774" sldId="320"/>
            <ac:spMk id="9" creationId="{8733B3AA-03CD-8AA8-5E63-7F392C29812D}"/>
          </ac:spMkLst>
        </pc:spChg>
      </pc:sldChg>
      <pc:sldChg chg="modSp mod">
        <pc:chgData name="Dario D'Ercole" userId="e5687506-0604-4513-9235-c362dcba2071" providerId="ADAL" clId="{09E0B496-C270-4323-9D89-EE0EF773276C}" dt="2025-01-16T11:25:04.163" v="6383" actId="313"/>
        <pc:sldMkLst>
          <pc:docMk/>
          <pc:sldMk cId="4171318035" sldId="321"/>
        </pc:sldMkLst>
        <pc:spChg chg="mod">
          <ac:chgData name="Dario D'Ercole" userId="e5687506-0604-4513-9235-c362dcba2071" providerId="ADAL" clId="{09E0B496-C270-4323-9D89-EE0EF773276C}" dt="2025-01-16T11:25:04.163" v="6383" actId="313"/>
          <ac:spMkLst>
            <pc:docMk/>
            <pc:sldMk cId="4171318035" sldId="321"/>
            <ac:spMk id="9" creationId="{F1CD90A7-DFD1-5345-32FC-9B510FD29E0A}"/>
          </ac:spMkLst>
        </pc:spChg>
      </pc:sldChg>
      <pc:sldChg chg="modNotesTx">
        <pc:chgData name="Dario D'Ercole" userId="e5687506-0604-4513-9235-c362dcba2071" providerId="ADAL" clId="{09E0B496-C270-4323-9D89-EE0EF773276C}" dt="2025-01-15T23:07:14.261" v="6107" actId="20577"/>
        <pc:sldMkLst>
          <pc:docMk/>
          <pc:sldMk cId="2822240719" sldId="322"/>
        </pc:sldMkLst>
      </pc:sldChg>
      <pc:sldChg chg="addSp delSp modSp add mod modNotesTx">
        <pc:chgData name="Dario D'Ercole" userId="e5687506-0604-4513-9235-c362dcba2071" providerId="ADAL" clId="{09E0B496-C270-4323-9D89-EE0EF773276C}" dt="2025-01-16T11:43:03.668" v="6980" actId="20577"/>
        <pc:sldMkLst>
          <pc:docMk/>
          <pc:sldMk cId="3934695099" sldId="323"/>
        </pc:sldMkLst>
        <pc:spChg chg="add mod">
          <ac:chgData name="Dario D'Ercole" userId="e5687506-0604-4513-9235-c362dcba2071" providerId="ADAL" clId="{09E0B496-C270-4323-9D89-EE0EF773276C}" dt="2025-01-15T18:58:08.690" v="5211" actId="20577"/>
          <ac:spMkLst>
            <pc:docMk/>
            <pc:sldMk cId="3934695099" sldId="323"/>
            <ac:spMk id="10" creationId="{5705E637-DC62-317A-B0A2-79C8985BBA78}"/>
          </ac:spMkLst>
        </pc:spChg>
        <pc:picChg chg="add mod">
          <ac:chgData name="Dario D'Ercole" userId="e5687506-0604-4513-9235-c362dcba2071" providerId="ADAL" clId="{09E0B496-C270-4323-9D89-EE0EF773276C}" dt="2025-01-15T18:38:55.616" v="4657" actId="1076"/>
          <ac:picMkLst>
            <pc:docMk/>
            <pc:sldMk cId="3934695099" sldId="323"/>
            <ac:picMk id="3" creationId="{EA7B1659-B755-67FA-B0AD-18A364EF5EB0}"/>
          </ac:picMkLst>
        </pc:picChg>
        <pc:picChg chg="del">
          <ac:chgData name="Dario D'Ercole" userId="e5687506-0604-4513-9235-c362dcba2071" providerId="ADAL" clId="{09E0B496-C270-4323-9D89-EE0EF773276C}" dt="2025-01-15T18:32:36.725" v="4652" actId="478"/>
          <ac:picMkLst>
            <pc:docMk/>
            <pc:sldMk cId="3934695099" sldId="323"/>
            <ac:picMk id="6" creationId="{3D14FAEC-F334-0B00-2B51-372213CD6F5F}"/>
          </ac:picMkLst>
        </pc:picChg>
        <pc:picChg chg="add mod">
          <ac:chgData name="Dario D'Ercole" userId="e5687506-0604-4513-9235-c362dcba2071" providerId="ADAL" clId="{09E0B496-C270-4323-9D89-EE0EF773276C}" dt="2025-01-15T18:57:14.527" v="5191" actId="1076"/>
          <ac:picMkLst>
            <pc:docMk/>
            <pc:sldMk cId="3934695099" sldId="323"/>
            <ac:picMk id="7" creationId="{0BD2AF92-C774-C4D7-8831-5ADE36777640}"/>
          </ac:picMkLst>
        </pc:picChg>
        <pc:picChg chg="add mod">
          <ac:chgData name="Dario D'Ercole" userId="e5687506-0604-4513-9235-c362dcba2071" providerId="ADAL" clId="{09E0B496-C270-4323-9D89-EE0EF773276C}" dt="2025-01-15T18:43:44.576" v="4679" actId="1076"/>
          <ac:picMkLst>
            <pc:docMk/>
            <pc:sldMk cId="3934695099" sldId="323"/>
            <ac:picMk id="9" creationId="{74417CE9-4B62-5DD1-DEDF-13C658916150}"/>
          </ac:picMkLst>
        </pc:picChg>
      </pc:sldChg>
      <pc:sldChg chg="addSp delSp modSp add mod modNotesTx">
        <pc:chgData name="Dario D'Ercole" userId="e5687506-0604-4513-9235-c362dcba2071" providerId="ADAL" clId="{09E0B496-C270-4323-9D89-EE0EF773276C}" dt="2025-01-16T11:42:32.754" v="6845" actId="20577"/>
        <pc:sldMkLst>
          <pc:docMk/>
          <pc:sldMk cId="1984318490" sldId="324"/>
        </pc:sldMkLst>
        <pc:spChg chg="add mod">
          <ac:chgData name="Dario D'Ercole" userId="e5687506-0604-4513-9235-c362dcba2071" providerId="ADAL" clId="{09E0B496-C270-4323-9D89-EE0EF773276C}" dt="2025-01-15T18:53:29.177" v="5180" actId="27636"/>
          <ac:spMkLst>
            <pc:docMk/>
            <pc:sldMk cId="1984318490" sldId="324"/>
            <ac:spMk id="10" creationId="{49008AAA-3E8F-2ACD-5F82-EF88D0C63067}"/>
          </ac:spMkLst>
        </pc:spChg>
        <pc:spChg chg="add mod">
          <ac:chgData name="Dario D'Ercole" userId="e5687506-0604-4513-9235-c362dcba2071" providerId="ADAL" clId="{09E0B496-C270-4323-9D89-EE0EF773276C}" dt="2025-01-15T18:56:37.631" v="5188" actId="14100"/>
          <ac:spMkLst>
            <pc:docMk/>
            <pc:sldMk cId="1984318490" sldId="324"/>
            <ac:spMk id="17" creationId="{799E4CAB-900B-AD9E-0A3C-EB923C042745}"/>
          </ac:spMkLst>
        </pc:spChg>
        <pc:picChg chg="mod">
          <ac:chgData name="Dario D'Ercole" userId="e5687506-0604-4513-9235-c362dcba2071" providerId="ADAL" clId="{09E0B496-C270-4323-9D89-EE0EF773276C}" dt="2025-01-15T18:53:51.310" v="5181" actId="1076"/>
          <ac:picMkLst>
            <pc:docMk/>
            <pc:sldMk cId="1984318490" sldId="324"/>
            <ac:picMk id="2" creationId="{BCC69D27-9C3A-44B6-8F78-711294BFFF70}"/>
          </ac:picMkLst>
        </pc:picChg>
        <pc:picChg chg="del">
          <ac:chgData name="Dario D'Ercole" userId="e5687506-0604-4513-9235-c362dcba2071" providerId="ADAL" clId="{09E0B496-C270-4323-9D89-EE0EF773276C}" dt="2025-01-15T18:39:00.765" v="4659" actId="478"/>
          <ac:picMkLst>
            <pc:docMk/>
            <pc:sldMk cId="1984318490" sldId="324"/>
            <ac:picMk id="3" creationId="{4752338D-A6E1-8316-B930-F8D2A565F555}"/>
          </ac:picMkLst>
        </pc:picChg>
        <pc:picChg chg="add mod">
          <ac:chgData name="Dario D'Ercole" userId="e5687506-0604-4513-9235-c362dcba2071" providerId="ADAL" clId="{09E0B496-C270-4323-9D89-EE0EF773276C}" dt="2025-01-15T18:40:45.952" v="4669" actId="1076"/>
          <ac:picMkLst>
            <pc:docMk/>
            <pc:sldMk cId="1984318490" sldId="324"/>
            <ac:picMk id="5" creationId="{B5875683-75D3-6F75-71D4-5FDAC97BC66D}"/>
          </ac:picMkLst>
        </pc:picChg>
        <pc:cxnChg chg="add mod">
          <ac:chgData name="Dario D'Ercole" userId="e5687506-0604-4513-9235-c362dcba2071" providerId="ADAL" clId="{09E0B496-C270-4323-9D89-EE0EF773276C}" dt="2025-01-15T18:54:15.555" v="5184" actId="14100"/>
          <ac:cxnSpMkLst>
            <pc:docMk/>
            <pc:sldMk cId="1984318490" sldId="324"/>
            <ac:cxnSpMk id="6" creationId="{39D0D2B4-4B68-1CEE-6B35-900B835BE203}"/>
          </ac:cxnSpMkLst>
        </pc:cxnChg>
      </pc:sldChg>
      <pc:sldChg chg="addSp delSp modSp add mod">
        <pc:chgData name="Dario D'Ercole" userId="e5687506-0604-4513-9235-c362dcba2071" providerId="ADAL" clId="{09E0B496-C270-4323-9D89-EE0EF773276C}" dt="2025-01-15T21:36:01.513" v="5314" actId="1076"/>
        <pc:sldMkLst>
          <pc:docMk/>
          <pc:sldMk cId="1293450546" sldId="325"/>
        </pc:sldMkLst>
        <pc:grpChg chg="add mod">
          <ac:chgData name="Dario D'Ercole" userId="e5687506-0604-4513-9235-c362dcba2071" providerId="ADAL" clId="{09E0B496-C270-4323-9D89-EE0EF773276C}" dt="2025-01-15T21:36:01.513" v="5314" actId="1076"/>
          <ac:grpSpMkLst>
            <pc:docMk/>
            <pc:sldMk cId="1293450546" sldId="325"/>
            <ac:grpSpMk id="6" creationId="{A828A88B-334F-E353-FC0D-C8B86C894810}"/>
          </ac:grpSpMkLst>
        </pc:grpChg>
        <pc:picChg chg="add mod">
          <ac:chgData name="Dario D'Ercole" userId="e5687506-0604-4513-9235-c362dcba2071" providerId="ADAL" clId="{09E0B496-C270-4323-9D89-EE0EF773276C}" dt="2025-01-15T21:05:31.761" v="5216" actId="1076"/>
          <ac:picMkLst>
            <pc:docMk/>
            <pc:sldMk cId="1293450546" sldId="325"/>
            <ac:picMk id="3" creationId="{8BAA4E30-2727-2A95-4182-7B8D539F0327}"/>
          </ac:picMkLst>
        </pc:picChg>
        <pc:picChg chg="del">
          <ac:chgData name="Dario D'Ercole" userId="e5687506-0604-4513-9235-c362dcba2071" providerId="ADAL" clId="{09E0B496-C270-4323-9D89-EE0EF773276C}" dt="2025-01-15T21:05:28.410" v="5213" actId="478"/>
          <ac:picMkLst>
            <pc:docMk/>
            <pc:sldMk cId="1293450546" sldId="325"/>
            <ac:picMk id="4" creationId="{689E06C4-8DDA-9F21-2042-970A18072589}"/>
          </ac:picMkLst>
        </pc:picChg>
        <pc:picChg chg="add mod modCrop">
          <ac:chgData name="Dario D'Ercole" userId="e5687506-0604-4513-9235-c362dcba2071" providerId="ADAL" clId="{09E0B496-C270-4323-9D89-EE0EF773276C}" dt="2025-01-15T21:35:57.402" v="5312" actId="164"/>
          <ac:picMkLst>
            <pc:docMk/>
            <pc:sldMk cId="1293450546" sldId="325"/>
            <ac:picMk id="5" creationId="{2DA6FFDE-D3C5-8016-DE18-A4FA3015AD3A}"/>
          </ac:picMkLst>
        </pc:picChg>
        <pc:picChg chg="del">
          <ac:chgData name="Dario D'Ercole" userId="e5687506-0604-4513-9235-c362dcba2071" providerId="ADAL" clId="{09E0B496-C270-4323-9D89-EE0EF773276C}" dt="2025-01-15T21:05:28.845" v="5214" actId="478"/>
          <ac:picMkLst>
            <pc:docMk/>
            <pc:sldMk cId="1293450546" sldId="325"/>
            <ac:picMk id="6" creationId="{DB7CD12B-613E-377E-0A04-1F4FC098CA21}"/>
          </ac:picMkLst>
        </pc:picChg>
        <pc:picChg chg="add mod">
          <ac:chgData name="Dario D'Ercole" userId="e5687506-0604-4513-9235-c362dcba2071" providerId="ADAL" clId="{09E0B496-C270-4323-9D89-EE0EF773276C}" dt="2025-01-15T21:35:57.402" v="5312" actId="164"/>
          <ac:picMkLst>
            <pc:docMk/>
            <pc:sldMk cId="1293450546" sldId="325"/>
            <ac:picMk id="7" creationId="{95C750B9-4F4C-540C-F4B1-FD272606AF12}"/>
          </ac:picMkLst>
        </pc:picChg>
        <pc:picChg chg="add del mod">
          <ac:chgData name="Dario D'Ercole" userId="e5687506-0604-4513-9235-c362dcba2071" providerId="ADAL" clId="{09E0B496-C270-4323-9D89-EE0EF773276C}" dt="2025-01-15T21:19:18.167" v="5234" actId="478"/>
          <ac:picMkLst>
            <pc:docMk/>
            <pc:sldMk cId="1293450546" sldId="325"/>
            <ac:picMk id="9" creationId="{7AA6789A-2059-A0EB-2A2B-4653BF400138}"/>
          </ac:picMkLst>
        </pc:picChg>
        <pc:cxnChg chg="add del mod">
          <ac:chgData name="Dario D'Ercole" userId="e5687506-0604-4513-9235-c362dcba2071" providerId="ADAL" clId="{09E0B496-C270-4323-9D89-EE0EF773276C}" dt="2025-01-15T21:19:18.966" v="5235" actId="478"/>
          <ac:cxnSpMkLst>
            <pc:docMk/>
            <pc:sldMk cId="1293450546" sldId="325"/>
            <ac:cxnSpMk id="10" creationId="{799AFE2B-F2D0-34A0-B429-F6FC51B59EC2}"/>
          </ac:cxnSpMkLst>
        </pc:cxnChg>
      </pc:sldChg>
      <pc:sldChg chg="addSp delSp modSp add mod">
        <pc:chgData name="Dario D'Ercole" userId="e5687506-0604-4513-9235-c362dcba2071" providerId="ADAL" clId="{09E0B496-C270-4323-9D89-EE0EF773276C}" dt="2025-01-15T21:36:20.808" v="5317" actId="14100"/>
        <pc:sldMkLst>
          <pc:docMk/>
          <pc:sldMk cId="900189736" sldId="326"/>
        </pc:sldMkLst>
        <pc:grpChg chg="del">
          <ac:chgData name="Dario D'Ercole" userId="e5687506-0604-4513-9235-c362dcba2071" providerId="ADAL" clId="{09E0B496-C270-4323-9D89-EE0EF773276C}" dt="2025-01-15T21:31:33.503" v="5247" actId="478"/>
          <ac:grpSpMkLst>
            <pc:docMk/>
            <pc:sldMk cId="900189736" sldId="326"/>
            <ac:grpSpMk id="7" creationId="{7101E4B2-B05E-99A8-D451-73B8A9F9FF5E}"/>
          </ac:grpSpMkLst>
        </pc:grpChg>
        <pc:grpChg chg="add mod">
          <ac:chgData name="Dario D'Ercole" userId="e5687506-0604-4513-9235-c362dcba2071" providerId="ADAL" clId="{09E0B496-C270-4323-9D89-EE0EF773276C}" dt="2025-01-15T21:35:07.332" v="5292" actId="164"/>
          <ac:grpSpMkLst>
            <pc:docMk/>
            <pc:sldMk cId="900189736" sldId="326"/>
            <ac:grpSpMk id="12" creationId="{30A7505B-E2C2-4665-FD5E-7231B0BA2A56}"/>
          </ac:grpSpMkLst>
        </pc:grpChg>
        <pc:grpChg chg="add mod">
          <ac:chgData name="Dario D'Ercole" userId="e5687506-0604-4513-9235-c362dcba2071" providerId="ADAL" clId="{09E0B496-C270-4323-9D89-EE0EF773276C}" dt="2025-01-15T21:36:20.808" v="5317" actId="14100"/>
          <ac:grpSpMkLst>
            <pc:docMk/>
            <pc:sldMk cId="900189736" sldId="326"/>
            <ac:grpSpMk id="13" creationId="{EC36192F-D435-B2A1-EFB6-2AC6D0DE9E04}"/>
          </ac:grpSpMkLst>
        </pc:grpChg>
        <pc:picChg chg="add mod">
          <ac:chgData name="Dario D'Ercole" userId="e5687506-0604-4513-9235-c362dcba2071" providerId="ADAL" clId="{09E0B496-C270-4323-9D89-EE0EF773276C}" dt="2025-01-15T21:32:22.467" v="5249" actId="1076"/>
          <ac:picMkLst>
            <pc:docMk/>
            <pc:sldMk cId="900189736" sldId="326"/>
            <ac:picMk id="5" creationId="{AF36185B-A17B-B0F0-D2CC-3DDB21E77B7F}"/>
          </ac:picMkLst>
        </pc:picChg>
        <pc:picChg chg="add mod">
          <ac:chgData name="Dario D'Ercole" userId="e5687506-0604-4513-9235-c362dcba2071" providerId="ADAL" clId="{09E0B496-C270-4323-9D89-EE0EF773276C}" dt="2025-01-15T21:35:35.453" v="5309" actId="164"/>
          <ac:picMkLst>
            <pc:docMk/>
            <pc:sldMk cId="900189736" sldId="326"/>
            <ac:picMk id="9" creationId="{F9A3FE33-CD69-AF78-921E-E39E09C87C79}"/>
          </ac:picMkLst>
        </pc:picChg>
        <pc:picChg chg="add mod">
          <ac:chgData name="Dario D'Ercole" userId="e5687506-0604-4513-9235-c362dcba2071" providerId="ADAL" clId="{09E0B496-C270-4323-9D89-EE0EF773276C}" dt="2025-01-15T21:35:35.453" v="5309" actId="164"/>
          <ac:picMkLst>
            <pc:docMk/>
            <pc:sldMk cId="900189736" sldId="326"/>
            <ac:picMk id="11" creationId="{38C86505-B50B-3225-1536-B019F1DEF642}"/>
          </ac:picMkLst>
        </pc:picChg>
      </pc:sldChg>
      <pc:sldChg chg="addSp delSp modSp add mod">
        <pc:chgData name="Dario D'Ercole" userId="e5687506-0604-4513-9235-c362dcba2071" providerId="ADAL" clId="{09E0B496-C270-4323-9D89-EE0EF773276C}" dt="2025-01-15T21:44:22.510" v="5338" actId="14100"/>
        <pc:sldMkLst>
          <pc:docMk/>
          <pc:sldMk cId="2923835016" sldId="327"/>
        </pc:sldMkLst>
        <pc:picChg chg="add mod">
          <ac:chgData name="Dario D'Ercole" userId="e5687506-0604-4513-9235-c362dcba2071" providerId="ADAL" clId="{09E0B496-C270-4323-9D89-EE0EF773276C}" dt="2025-01-15T21:41:28.165" v="5329" actId="1076"/>
          <ac:picMkLst>
            <pc:docMk/>
            <pc:sldMk cId="2923835016" sldId="327"/>
            <ac:picMk id="3" creationId="{705A48FA-0EC7-550B-AD30-AE2D0CFA4B73}"/>
          </ac:picMkLst>
        </pc:picChg>
        <pc:picChg chg="del">
          <ac:chgData name="Dario D'Ercole" userId="e5687506-0604-4513-9235-c362dcba2071" providerId="ADAL" clId="{09E0B496-C270-4323-9D89-EE0EF773276C}" dt="2025-01-15T21:37:23.224" v="5319" actId="478"/>
          <ac:picMkLst>
            <pc:docMk/>
            <pc:sldMk cId="2923835016" sldId="327"/>
            <ac:picMk id="6" creationId="{3A960358-9833-112C-EFA7-45E0F0A10B9C}"/>
          </ac:picMkLst>
        </pc:picChg>
        <pc:picChg chg="add mod">
          <ac:chgData name="Dario D'Ercole" userId="e5687506-0604-4513-9235-c362dcba2071" providerId="ADAL" clId="{09E0B496-C270-4323-9D89-EE0EF773276C}" dt="2025-01-15T21:44:22.510" v="5338" actId="14100"/>
          <ac:picMkLst>
            <pc:docMk/>
            <pc:sldMk cId="2923835016" sldId="327"/>
            <ac:picMk id="7" creationId="{7F334C95-5CC9-5BDF-74F8-98AEF7FB0348}"/>
          </ac:picMkLst>
        </pc:picChg>
      </pc:sldChg>
      <pc:sldChg chg="delSp add mod">
        <pc:chgData name="Dario D'Ercole" userId="e5687506-0604-4513-9235-c362dcba2071" providerId="ADAL" clId="{09E0B496-C270-4323-9D89-EE0EF773276C}" dt="2025-01-15T21:40:38.439" v="5324" actId="478"/>
        <pc:sldMkLst>
          <pc:docMk/>
          <pc:sldMk cId="3501147280" sldId="328"/>
        </pc:sldMkLst>
        <pc:picChg chg="del">
          <ac:chgData name="Dario D'Ercole" userId="e5687506-0604-4513-9235-c362dcba2071" providerId="ADAL" clId="{09E0B496-C270-4323-9D89-EE0EF773276C}" dt="2025-01-15T21:40:38.439" v="5324" actId="478"/>
          <ac:picMkLst>
            <pc:docMk/>
            <pc:sldMk cId="3501147280" sldId="328"/>
            <ac:picMk id="3" creationId="{4AB168D5-8980-1A5A-3A20-2BFFDA982DD6}"/>
          </ac:picMkLst>
        </pc:picChg>
      </pc:sldChg>
      <pc:sldChg chg="addSp delSp modSp add mod">
        <pc:chgData name="Dario D'Ercole" userId="e5687506-0604-4513-9235-c362dcba2071" providerId="ADAL" clId="{09E0B496-C270-4323-9D89-EE0EF773276C}" dt="2025-01-15T21:44:02.901" v="5337" actId="1076"/>
        <pc:sldMkLst>
          <pc:docMk/>
          <pc:sldMk cId="1563075475" sldId="329"/>
        </pc:sldMkLst>
        <pc:picChg chg="del">
          <ac:chgData name="Dario D'Ercole" userId="e5687506-0604-4513-9235-c362dcba2071" providerId="ADAL" clId="{09E0B496-C270-4323-9D89-EE0EF773276C}" dt="2025-01-15T21:42:39.776" v="5333" actId="478"/>
          <ac:picMkLst>
            <pc:docMk/>
            <pc:sldMk cId="1563075475" sldId="329"/>
            <ac:picMk id="3" creationId="{D83E5A13-AABA-AE01-E800-C18D9124169B}"/>
          </ac:picMkLst>
        </pc:picChg>
        <pc:picChg chg="add mod">
          <ac:chgData name="Dario D'Ercole" userId="e5687506-0604-4513-9235-c362dcba2071" providerId="ADAL" clId="{09E0B496-C270-4323-9D89-EE0EF773276C}" dt="2025-01-15T21:44:02.901" v="5337" actId="1076"/>
          <ac:picMkLst>
            <pc:docMk/>
            <pc:sldMk cId="1563075475" sldId="329"/>
            <ac:picMk id="5" creationId="{C82BC016-F67F-68AD-5BD1-81943B3BBF5A}"/>
          </ac:picMkLst>
        </pc:picChg>
        <pc:picChg chg="del">
          <ac:chgData name="Dario D'Ercole" userId="e5687506-0604-4513-9235-c362dcba2071" providerId="ADAL" clId="{09E0B496-C270-4323-9D89-EE0EF773276C}" dt="2025-01-15T21:42:40.296" v="5334" actId="478"/>
          <ac:picMkLst>
            <pc:docMk/>
            <pc:sldMk cId="1563075475" sldId="329"/>
            <ac:picMk id="7" creationId="{D29C4FD0-E45A-CE68-4C26-9F1D29F96250}"/>
          </ac:picMkLst>
        </pc:picChg>
      </pc:sldChg>
    </pc:docChg>
  </pc:docChgLst>
  <pc:docChgLst>
    <pc:chgData name="Giovanni Spaziani" userId="d8ba5c89-08bf-41c4-88a8-a7774ab8cd6a" providerId="ADAL" clId="{7BF6C6CB-6C9A-449C-9C35-718F7D04BE5F}"/>
    <pc:docChg chg="undo redo custSel addSld delSld modSld sldOrd">
      <pc:chgData name="Giovanni Spaziani" userId="d8ba5c89-08bf-41c4-88a8-a7774ab8cd6a" providerId="ADAL" clId="{7BF6C6CB-6C9A-449C-9C35-718F7D04BE5F}" dt="2025-01-16T03:38:04.809" v="16163" actId="20577"/>
      <pc:docMkLst>
        <pc:docMk/>
      </pc:docMkLst>
      <pc:sldChg chg="addSp modSp mod modNotesTx">
        <pc:chgData name="Giovanni Spaziani" userId="d8ba5c89-08bf-41c4-88a8-a7774ab8cd6a" providerId="ADAL" clId="{7BF6C6CB-6C9A-449C-9C35-718F7D04BE5F}" dt="2025-01-15T23:20:23.632" v="13863" actId="20577"/>
        <pc:sldMkLst>
          <pc:docMk/>
          <pc:sldMk cId="4167884232" sldId="278"/>
        </pc:sldMkLst>
        <pc:spChg chg="mod">
          <ac:chgData name="Giovanni Spaziani" userId="d8ba5c89-08bf-41c4-88a8-a7774ab8cd6a" providerId="ADAL" clId="{7BF6C6CB-6C9A-449C-9C35-718F7D04BE5F}" dt="2025-01-13T15:44:47.602" v="856" actId="1076"/>
          <ac:spMkLst>
            <pc:docMk/>
            <pc:sldMk cId="4167884232" sldId="278"/>
            <ac:spMk id="2" creationId="{0D1F047C-C727-42A7-85C5-68C5AA1B1A93}"/>
          </ac:spMkLst>
        </pc:spChg>
        <pc:spChg chg="mod">
          <ac:chgData name="Giovanni Spaziani" userId="d8ba5c89-08bf-41c4-88a8-a7774ab8cd6a" providerId="ADAL" clId="{7BF6C6CB-6C9A-449C-9C35-718F7D04BE5F}" dt="2025-01-13T15:44:51.059" v="857" actId="1076"/>
          <ac:spMkLst>
            <pc:docMk/>
            <pc:sldMk cId="4167884232" sldId="278"/>
            <ac:spMk id="3" creationId="{DB93FB3F-A8D4-46D3-A1C6-C79C64563729}"/>
          </ac:spMkLst>
        </pc:spChg>
        <pc:spChg chg="add mod">
          <ac:chgData name="Giovanni Spaziani" userId="d8ba5c89-08bf-41c4-88a8-a7774ab8cd6a" providerId="ADAL" clId="{7BF6C6CB-6C9A-449C-9C35-718F7D04BE5F}" dt="2025-01-13T15:27:40.739" v="260" actId="14100"/>
          <ac:spMkLst>
            <pc:docMk/>
            <pc:sldMk cId="4167884232" sldId="278"/>
            <ac:spMk id="4" creationId="{41DC742F-FD9A-6BB3-8184-36009EF210F2}"/>
          </ac:spMkLst>
        </pc:spChg>
        <pc:picChg chg="mod">
          <ac:chgData name="Giovanni Spaziani" userId="d8ba5c89-08bf-41c4-88a8-a7774ab8cd6a" providerId="ADAL" clId="{7BF6C6CB-6C9A-449C-9C35-718F7D04BE5F}" dt="2025-01-15T20:39:52.696" v="11323" actId="14100"/>
          <ac:picMkLst>
            <pc:docMk/>
            <pc:sldMk cId="4167884232" sldId="278"/>
            <ac:picMk id="5" creationId="{F8A1C807-B9AD-4C9B-BF9F-60F03428998E}"/>
          </ac:picMkLst>
        </pc:picChg>
      </pc:sldChg>
      <pc:sldChg chg="modSp mod modNotesTx">
        <pc:chgData name="Giovanni Spaziani" userId="d8ba5c89-08bf-41c4-88a8-a7774ab8cd6a" providerId="ADAL" clId="{7BF6C6CB-6C9A-449C-9C35-718F7D04BE5F}" dt="2025-01-15T23:20:27.612" v="13871" actId="20577"/>
        <pc:sldMkLst>
          <pc:docMk/>
          <pc:sldMk cId="3220235682" sldId="279"/>
        </pc:sldMkLst>
        <pc:spChg chg="mod">
          <ac:chgData name="Giovanni Spaziani" userId="d8ba5c89-08bf-41c4-88a8-a7774ab8cd6a" providerId="ADAL" clId="{7BF6C6CB-6C9A-449C-9C35-718F7D04BE5F}" dt="2025-01-13T16:22:52.593" v="2032" actId="1076"/>
          <ac:spMkLst>
            <pc:docMk/>
            <pc:sldMk cId="3220235682" sldId="279"/>
            <ac:spMk id="2" creationId="{89559F60-4CE1-4E2F-86EA-1B60679F1F4A}"/>
          </ac:spMkLst>
        </pc:spChg>
        <pc:spChg chg="mod">
          <ac:chgData name="Giovanni Spaziani" userId="d8ba5c89-08bf-41c4-88a8-a7774ab8cd6a" providerId="ADAL" clId="{7BF6C6CB-6C9A-449C-9C35-718F7D04BE5F}" dt="2025-01-15T21:59:36.202" v="12294" actId="20577"/>
          <ac:spMkLst>
            <pc:docMk/>
            <pc:sldMk cId="3220235682" sldId="279"/>
            <ac:spMk id="24" creationId="{F260476B-CCA6-412B-A9C5-399C34AE6F05}"/>
          </ac:spMkLst>
        </pc:spChg>
        <pc:picChg chg="mod">
          <ac:chgData name="Giovanni Spaziani" userId="d8ba5c89-08bf-41c4-88a8-a7774ab8cd6a" providerId="ADAL" clId="{7BF6C6CB-6C9A-449C-9C35-718F7D04BE5F}" dt="2025-01-13T15:46:12.104" v="894" actId="1076"/>
          <ac:picMkLst>
            <pc:docMk/>
            <pc:sldMk cId="3220235682" sldId="279"/>
            <ac:picMk id="3" creationId="{72B2D6DE-C9B5-4678-91EF-77E85F2350DA}"/>
          </ac:picMkLst>
        </pc:picChg>
      </pc:sldChg>
      <pc:sldChg chg="addSp delSp modSp mod modNotesTx">
        <pc:chgData name="Giovanni Spaziani" userId="d8ba5c89-08bf-41c4-88a8-a7774ab8cd6a" providerId="ADAL" clId="{7BF6C6CB-6C9A-449C-9C35-718F7D04BE5F}" dt="2025-01-15T23:20:33.029" v="13883" actId="20577"/>
        <pc:sldMkLst>
          <pc:docMk/>
          <pc:sldMk cId="3735989522" sldId="280"/>
        </pc:sldMkLst>
        <pc:spChg chg="add del mod">
          <ac:chgData name="Giovanni Spaziani" userId="d8ba5c89-08bf-41c4-88a8-a7774ab8cd6a" providerId="ADAL" clId="{7BF6C6CB-6C9A-449C-9C35-718F7D04BE5F}" dt="2025-01-13T15:42:44.566" v="796" actId="1076"/>
          <ac:spMkLst>
            <pc:docMk/>
            <pc:sldMk cId="3735989522" sldId="280"/>
            <ac:spMk id="2" creationId="{CDFCA2CE-6A60-3AF5-E2B3-89ACC85AAEFD}"/>
          </ac:spMkLst>
        </pc:spChg>
        <pc:spChg chg="mod">
          <ac:chgData name="Giovanni Spaziani" userId="d8ba5c89-08bf-41c4-88a8-a7774ab8cd6a" providerId="ADAL" clId="{7BF6C6CB-6C9A-449C-9C35-718F7D04BE5F}" dt="2025-01-13T16:16:28.974" v="1646" actId="20577"/>
          <ac:spMkLst>
            <pc:docMk/>
            <pc:sldMk cId="3735989522" sldId="280"/>
            <ac:spMk id="3" creationId="{5FCA1D7A-07E2-55E3-8881-F3548C6139B9}"/>
          </ac:spMkLst>
        </pc:spChg>
      </pc:sldChg>
      <pc:sldChg chg="addSp delSp modSp mod modNotesTx">
        <pc:chgData name="Giovanni Spaziani" userId="d8ba5c89-08bf-41c4-88a8-a7774ab8cd6a" providerId="ADAL" clId="{7BF6C6CB-6C9A-449C-9C35-718F7D04BE5F}" dt="2025-01-15T23:20:37.534" v="13891" actId="20577"/>
        <pc:sldMkLst>
          <pc:docMk/>
          <pc:sldMk cId="3406721805" sldId="281"/>
        </pc:sldMkLst>
        <pc:spChg chg="add mod">
          <ac:chgData name="Giovanni Spaziani" userId="d8ba5c89-08bf-41c4-88a8-a7774ab8cd6a" providerId="ADAL" clId="{7BF6C6CB-6C9A-449C-9C35-718F7D04BE5F}" dt="2025-01-13T15:43:07.112" v="801"/>
          <ac:spMkLst>
            <pc:docMk/>
            <pc:sldMk cId="3406721805" sldId="281"/>
            <ac:spMk id="6" creationId="{ECC2C999-8366-1B24-B098-1A13B51F6ECA}"/>
          </ac:spMkLst>
        </pc:spChg>
        <pc:graphicFrameChg chg="add mod modGraphic">
          <ac:chgData name="Giovanni Spaziani" userId="d8ba5c89-08bf-41c4-88a8-a7774ab8cd6a" providerId="ADAL" clId="{7BF6C6CB-6C9A-449C-9C35-718F7D04BE5F}" dt="2025-01-13T15:51:24.559" v="1028" actId="20577"/>
          <ac:graphicFrameMkLst>
            <pc:docMk/>
            <pc:sldMk cId="3406721805" sldId="281"/>
            <ac:graphicFrameMk id="5" creationId="{DCFA9BBB-A463-8FA5-9361-B4452BE74142}"/>
          </ac:graphicFrameMkLst>
        </pc:graphicFrameChg>
      </pc:sldChg>
      <pc:sldChg chg="addSp delSp modSp mod modNotesTx">
        <pc:chgData name="Giovanni Spaziani" userId="d8ba5c89-08bf-41c4-88a8-a7774ab8cd6a" providerId="ADAL" clId="{7BF6C6CB-6C9A-449C-9C35-718F7D04BE5F}" dt="2025-01-15T23:20:50.439" v="13910" actId="20577"/>
        <pc:sldMkLst>
          <pc:docMk/>
          <pc:sldMk cId="2483289222" sldId="282"/>
        </pc:sldMkLst>
        <pc:spChg chg="add mod">
          <ac:chgData name="Giovanni Spaziani" userId="d8ba5c89-08bf-41c4-88a8-a7774ab8cd6a" providerId="ADAL" clId="{7BF6C6CB-6C9A-449C-9C35-718F7D04BE5F}" dt="2025-01-13T15:48:53.394" v="925" actId="20577"/>
          <ac:spMkLst>
            <pc:docMk/>
            <pc:sldMk cId="2483289222" sldId="282"/>
            <ac:spMk id="4" creationId="{DA25EB9D-85F7-8217-78ED-F7EF0741A1B8}"/>
          </ac:spMkLst>
        </pc:spChg>
        <pc:spChg chg="add mod">
          <ac:chgData name="Giovanni Spaziani" userId="d8ba5c89-08bf-41c4-88a8-a7774ab8cd6a" providerId="ADAL" clId="{7BF6C6CB-6C9A-449C-9C35-718F7D04BE5F}" dt="2025-01-15T22:11:22.418" v="12295" actId="20577"/>
          <ac:spMkLst>
            <pc:docMk/>
            <pc:sldMk cId="2483289222" sldId="282"/>
            <ac:spMk id="9" creationId="{996EE06D-716A-DB8B-ACBF-87A397BF66A6}"/>
          </ac:spMkLst>
        </pc:spChg>
        <pc:picChg chg="add mod">
          <ac:chgData name="Giovanni Spaziani" userId="d8ba5c89-08bf-41c4-88a8-a7774ab8cd6a" providerId="ADAL" clId="{7BF6C6CB-6C9A-449C-9C35-718F7D04BE5F}" dt="2025-01-13T16:05:19.034" v="1306" actId="14826"/>
          <ac:picMkLst>
            <pc:docMk/>
            <pc:sldMk cId="2483289222" sldId="282"/>
            <ac:picMk id="6" creationId="{F6D9139C-0B96-AD72-62C6-8F9A4F106BFB}"/>
          </ac:picMkLst>
        </pc:picChg>
      </pc:sldChg>
      <pc:sldChg chg="addSp delSp modSp mod ord modNotesTx">
        <pc:chgData name="Giovanni Spaziani" userId="d8ba5c89-08bf-41c4-88a8-a7774ab8cd6a" providerId="ADAL" clId="{7BF6C6CB-6C9A-449C-9C35-718F7D04BE5F}" dt="2025-01-15T23:20:40.738" v="13899" actId="20577"/>
        <pc:sldMkLst>
          <pc:docMk/>
          <pc:sldMk cId="212734279" sldId="283"/>
        </pc:sldMkLst>
        <pc:spChg chg="add mod">
          <ac:chgData name="Giovanni Spaziani" userId="d8ba5c89-08bf-41c4-88a8-a7774ab8cd6a" providerId="ADAL" clId="{7BF6C6CB-6C9A-449C-9C35-718F7D04BE5F}" dt="2025-01-13T15:49:05.930" v="940" actId="20577"/>
          <ac:spMkLst>
            <pc:docMk/>
            <pc:sldMk cId="212734279" sldId="283"/>
            <ac:spMk id="4" creationId="{EDE4241C-4F0A-92DD-E7F0-0623EB5CCBF6}"/>
          </ac:spMkLst>
        </pc:spChg>
        <pc:spChg chg="add mod">
          <ac:chgData name="Giovanni Spaziani" userId="d8ba5c89-08bf-41c4-88a8-a7774ab8cd6a" providerId="ADAL" clId="{7BF6C6CB-6C9A-449C-9C35-718F7D04BE5F}" dt="2025-01-13T16:08:14.330" v="1396" actId="1076"/>
          <ac:spMkLst>
            <pc:docMk/>
            <pc:sldMk cId="212734279" sldId="283"/>
            <ac:spMk id="7" creationId="{D03B87C8-FC8F-2A69-B667-17F1B8D43E29}"/>
          </ac:spMkLst>
        </pc:spChg>
        <pc:picChg chg="add mod">
          <ac:chgData name="Giovanni Spaziani" userId="d8ba5c89-08bf-41c4-88a8-a7774ab8cd6a" providerId="ADAL" clId="{7BF6C6CB-6C9A-449C-9C35-718F7D04BE5F}" dt="2025-01-13T16:08:17.793" v="1397" actId="1076"/>
          <ac:picMkLst>
            <pc:docMk/>
            <pc:sldMk cId="212734279" sldId="283"/>
            <ac:picMk id="6" creationId="{F4B8CB25-5CEF-2D00-AAE7-45784455ECD4}"/>
          </ac:picMkLst>
        </pc:picChg>
        <pc:cxnChg chg="add del mod">
          <ac:chgData name="Giovanni Spaziani" userId="d8ba5c89-08bf-41c4-88a8-a7774ab8cd6a" providerId="ADAL" clId="{7BF6C6CB-6C9A-449C-9C35-718F7D04BE5F}" dt="2025-01-15T15:25:33.774" v="8478" actId="478"/>
          <ac:cxnSpMkLst>
            <pc:docMk/>
            <pc:sldMk cId="212734279" sldId="283"/>
            <ac:cxnSpMk id="2" creationId="{337DFFEA-C9FC-2800-3333-9AC9319B1220}"/>
          </ac:cxnSpMkLst>
        </pc:cxnChg>
      </pc:sldChg>
      <pc:sldChg chg="addSp delSp modSp new mod modNotesTx">
        <pc:chgData name="Giovanni Spaziani" userId="d8ba5c89-08bf-41c4-88a8-a7774ab8cd6a" providerId="ADAL" clId="{7BF6C6CB-6C9A-449C-9C35-718F7D04BE5F}" dt="2025-01-15T23:34:06.823" v="14061" actId="20577"/>
        <pc:sldMkLst>
          <pc:docMk/>
          <pc:sldMk cId="3893278691" sldId="284"/>
        </pc:sldMkLst>
        <pc:spChg chg="add mod">
          <ac:chgData name="Giovanni Spaziani" userId="d8ba5c89-08bf-41c4-88a8-a7774ab8cd6a" providerId="ADAL" clId="{7BF6C6CB-6C9A-449C-9C35-718F7D04BE5F}" dt="2025-01-13T18:31:24.813" v="4007" actId="20577"/>
          <ac:spMkLst>
            <pc:docMk/>
            <pc:sldMk cId="3893278691" sldId="284"/>
            <ac:spMk id="2" creationId="{8C985A8C-B2F8-854D-CD7C-4FAC54D9D8EA}"/>
          </ac:spMkLst>
        </pc:spChg>
        <pc:spChg chg="add mod">
          <ac:chgData name="Giovanni Spaziani" userId="d8ba5c89-08bf-41c4-88a8-a7774ab8cd6a" providerId="ADAL" clId="{7BF6C6CB-6C9A-449C-9C35-718F7D04BE5F}" dt="2025-01-13T18:55:49.701" v="4715" actId="20577"/>
          <ac:spMkLst>
            <pc:docMk/>
            <pc:sldMk cId="3893278691" sldId="284"/>
            <ac:spMk id="33" creationId="{852D4ABF-BDAA-9FEE-F44F-B19F40B60900}"/>
          </ac:spMkLst>
        </pc:spChg>
        <pc:grpChg chg="add mod">
          <ac:chgData name="Giovanni Spaziani" userId="d8ba5c89-08bf-41c4-88a8-a7774ab8cd6a" providerId="ADAL" clId="{7BF6C6CB-6C9A-449C-9C35-718F7D04BE5F}" dt="2025-01-13T18:41:44.773" v="4369" actId="14100"/>
          <ac:grpSpMkLst>
            <pc:docMk/>
            <pc:sldMk cId="3893278691" sldId="284"/>
            <ac:grpSpMk id="34" creationId="{E7BCB37F-A2B9-3731-6A35-8F74F6349976}"/>
          </ac:grpSpMkLst>
        </pc:grpChg>
        <pc:picChg chg="add del mod">
          <ac:chgData name="Giovanni Spaziani" userId="d8ba5c89-08bf-41c4-88a8-a7774ab8cd6a" providerId="ADAL" clId="{7BF6C6CB-6C9A-449C-9C35-718F7D04BE5F}" dt="2025-01-13T18:38:32.069" v="4342" actId="1076"/>
          <ac:picMkLst>
            <pc:docMk/>
            <pc:sldMk cId="3893278691" sldId="284"/>
            <ac:picMk id="23" creationId="{DE17D90F-A23B-089C-98DF-4ABBFE8DBAA6}"/>
          </ac:picMkLst>
        </pc:picChg>
        <pc:picChg chg="add mod topLvl modCrop">
          <ac:chgData name="Giovanni Spaziani" userId="d8ba5c89-08bf-41c4-88a8-a7774ab8cd6a" providerId="ADAL" clId="{7BF6C6CB-6C9A-449C-9C35-718F7D04BE5F}" dt="2025-01-13T18:41:32.614" v="4367" actId="164"/>
          <ac:picMkLst>
            <pc:docMk/>
            <pc:sldMk cId="3893278691" sldId="284"/>
            <ac:picMk id="27" creationId="{24256F8B-5722-9208-F949-911647BDB26A}"/>
          </ac:picMkLst>
        </pc:picChg>
        <pc:picChg chg="add mod topLvl modCrop">
          <ac:chgData name="Giovanni Spaziani" userId="d8ba5c89-08bf-41c4-88a8-a7774ab8cd6a" providerId="ADAL" clId="{7BF6C6CB-6C9A-449C-9C35-718F7D04BE5F}" dt="2025-01-13T18:41:32.614" v="4367" actId="164"/>
          <ac:picMkLst>
            <pc:docMk/>
            <pc:sldMk cId="3893278691" sldId="284"/>
            <ac:picMk id="28" creationId="{0CE98367-D8AA-51AC-5F10-B13E32D119A2}"/>
          </ac:picMkLst>
        </pc:picChg>
      </pc:sldChg>
      <pc:sldChg chg="addSp delSp modSp add mod ord modNotesTx">
        <pc:chgData name="Giovanni Spaziani" userId="d8ba5c89-08bf-41c4-88a8-a7774ab8cd6a" providerId="ADAL" clId="{7BF6C6CB-6C9A-449C-9C35-718F7D04BE5F}" dt="2025-01-15T23:33:49.074" v="14036" actId="20577"/>
        <pc:sldMkLst>
          <pc:docMk/>
          <pc:sldMk cId="2345993328" sldId="285"/>
        </pc:sldMkLst>
        <pc:spChg chg="mod">
          <ac:chgData name="Giovanni Spaziani" userId="d8ba5c89-08bf-41c4-88a8-a7774ab8cd6a" providerId="ADAL" clId="{7BF6C6CB-6C9A-449C-9C35-718F7D04BE5F}" dt="2025-01-13T18:20:22.122" v="3558" actId="20577"/>
          <ac:spMkLst>
            <pc:docMk/>
            <pc:sldMk cId="2345993328" sldId="285"/>
            <ac:spMk id="2" creationId="{14C51EFD-6FB3-996F-6E77-E83D91100539}"/>
          </ac:spMkLst>
        </pc:spChg>
        <pc:spChg chg="add mod">
          <ac:chgData name="Giovanni Spaziani" userId="d8ba5c89-08bf-41c4-88a8-a7774ab8cd6a" providerId="ADAL" clId="{7BF6C6CB-6C9A-449C-9C35-718F7D04BE5F}" dt="2025-01-13T18:55:46.362" v="4712" actId="20577"/>
          <ac:spMkLst>
            <pc:docMk/>
            <pc:sldMk cId="2345993328" sldId="285"/>
            <ac:spMk id="15" creationId="{F7496B67-568B-C346-9D1D-04E930C41CB2}"/>
          </ac:spMkLst>
        </pc:spChg>
        <pc:grpChg chg="add mod">
          <ac:chgData name="Giovanni Spaziani" userId="d8ba5c89-08bf-41c4-88a8-a7774ab8cd6a" providerId="ADAL" clId="{7BF6C6CB-6C9A-449C-9C35-718F7D04BE5F}" dt="2025-01-13T18:28:12.810" v="3969" actId="14100"/>
          <ac:grpSpMkLst>
            <pc:docMk/>
            <pc:sldMk cId="2345993328" sldId="285"/>
            <ac:grpSpMk id="7" creationId="{7CDCDD24-FFD4-15C9-96CF-CFCB9F5D719F}"/>
          </ac:grpSpMkLst>
        </pc:grpChg>
        <pc:picChg chg="add mod modCrop">
          <ac:chgData name="Giovanni Spaziani" userId="d8ba5c89-08bf-41c4-88a8-a7774ab8cd6a" providerId="ADAL" clId="{7BF6C6CB-6C9A-449C-9C35-718F7D04BE5F}" dt="2025-01-13T18:18:57.560" v="3528" actId="164"/>
          <ac:picMkLst>
            <pc:docMk/>
            <pc:sldMk cId="2345993328" sldId="285"/>
            <ac:picMk id="4" creationId="{BDE38F05-8506-4AC6-C607-F3E570D4790D}"/>
          </ac:picMkLst>
        </pc:picChg>
        <pc:picChg chg="add mod modCrop">
          <ac:chgData name="Giovanni Spaziani" userId="d8ba5c89-08bf-41c4-88a8-a7774ab8cd6a" providerId="ADAL" clId="{7BF6C6CB-6C9A-449C-9C35-718F7D04BE5F}" dt="2025-01-13T18:18:57.560" v="3528" actId="164"/>
          <ac:picMkLst>
            <pc:docMk/>
            <pc:sldMk cId="2345993328" sldId="285"/>
            <ac:picMk id="6" creationId="{658E4A26-A262-2B21-7ECF-60E5C831CF89}"/>
          </ac:picMkLst>
        </pc:picChg>
        <pc:picChg chg="add mod modCrop">
          <ac:chgData name="Giovanni Spaziani" userId="d8ba5c89-08bf-41c4-88a8-a7774ab8cd6a" providerId="ADAL" clId="{7BF6C6CB-6C9A-449C-9C35-718F7D04BE5F}" dt="2025-01-13T18:20:59.988" v="3563" actId="1076"/>
          <ac:picMkLst>
            <pc:docMk/>
            <pc:sldMk cId="2345993328" sldId="285"/>
            <ac:picMk id="9" creationId="{7652BA73-ECCA-BAA4-7C7F-5388BB5176F7}"/>
          </ac:picMkLst>
        </pc:picChg>
      </pc:sldChg>
      <pc:sldChg chg="addSp delSp modSp add mod modNotesTx">
        <pc:chgData name="Giovanni Spaziani" userId="d8ba5c89-08bf-41c4-88a8-a7774ab8cd6a" providerId="ADAL" clId="{7BF6C6CB-6C9A-449C-9C35-718F7D04BE5F}" dt="2025-01-15T23:34:29.612" v="14094" actId="20577"/>
        <pc:sldMkLst>
          <pc:docMk/>
          <pc:sldMk cId="2514642246" sldId="286"/>
        </pc:sldMkLst>
        <pc:spChg chg="mod">
          <ac:chgData name="Giovanni Spaziani" userId="d8ba5c89-08bf-41c4-88a8-a7774ab8cd6a" providerId="ADAL" clId="{7BF6C6CB-6C9A-449C-9C35-718F7D04BE5F}" dt="2025-01-13T18:46:07.827" v="4470" actId="20577"/>
          <ac:spMkLst>
            <pc:docMk/>
            <pc:sldMk cId="2514642246" sldId="286"/>
            <ac:spMk id="2" creationId="{7556407F-E439-4010-CFF6-5FDE40E49FDF}"/>
          </ac:spMkLst>
        </pc:spChg>
        <pc:spChg chg="add mod">
          <ac:chgData name="Giovanni Spaziani" userId="d8ba5c89-08bf-41c4-88a8-a7774ab8cd6a" providerId="ADAL" clId="{7BF6C6CB-6C9A-449C-9C35-718F7D04BE5F}" dt="2025-01-13T18:55:52.941" v="4718" actId="20577"/>
          <ac:spMkLst>
            <pc:docMk/>
            <pc:sldMk cId="2514642246" sldId="286"/>
            <ac:spMk id="16" creationId="{D372CA6F-7B82-3E36-704F-318906925D33}"/>
          </ac:spMkLst>
        </pc:spChg>
        <pc:grpChg chg="add mod">
          <ac:chgData name="Giovanni Spaziani" userId="d8ba5c89-08bf-41c4-88a8-a7774ab8cd6a" providerId="ADAL" clId="{7BF6C6CB-6C9A-449C-9C35-718F7D04BE5F}" dt="2025-01-13T18:49:39.135" v="4510" actId="1076"/>
          <ac:grpSpMkLst>
            <pc:docMk/>
            <pc:sldMk cId="2514642246" sldId="286"/>
            <ac:grpSpMk id="11" creationId="{2C56CFEB-ADB3-2B8D-4BF1-D295BDC634CB}"/>
          </ac:grpSpMkLst>
        </pc:grpChg>
        <pc:picChg chg="add mod modCrop">
          <ac:chgData name="Giovanni Spaziani" userId="d8ba5c89-08bf-41c4-88a8-a7774ab8cd6a" providerId="ADAL" clId="{7BF6C6CB-6C9A-449C-9C35-718F7D04BE5F}" dt="2025-01-13T18:49:35.050" v="4509" actId="1076"/>
          <ac:picMkLst>
            <pc:docMk/>
            <pc:sldMk cId="2514642246" sldId="286"/>
            <ac:picMk id="4" creationId="{47C18385-E747-F8E0-2DCF-C3CCED3B3FDA}"/>
          </ac:picMkLst>
        </pc:picChg>
        <pc:picChg chg="add mod modCrop">
          <ac:chgData name="Giovanni Spaziani" userId="d8ba5c89-08bf-41c4-88a8-a7774ab8cd6a" providerId="ADAL" clId="{7BF6C6CB-6C9A-449C-9C35-718F7D04BE5F}" dt="2025-01-13T18:48:55.163" v="4496" actId="164"/>
          <ac:picMkLst>
            <pc:docMk/>
            <pc:sldMk cId="2514642246" sldId="286"/>
            <ac:picMk id="8" creationId="{485FF695-30BB-E86F-3700-164CFA5F20A9}"/>
          </ac:picMkLst>
        </pc:picChg>
        <pc:picChg chg="add mod modCrop">
          <ac:chgData name="Giovanni Spaziani" userId="d8ba5c89-08bf-41c4-88a8-a7774ab8cd6a" providerId="ADAL" clId="{7BF6C6CB-6C9A-449C-9C35-718F7D04BE5F}" dt="2025-01-13T18:48:55.163" v="4496" actId="164"/>
          <ac:picMkLst>
            <pc:docMk/>
            <pc:sldMk cId="2514642246" sldId="286"/>
            <ac:picMk id="9" creationId="{5F1F3861-8D99-3B97-900B-E3894BAB5FF3}"/>
          </ac:picMkLst>
        </pc:picChg>
      </pc:sldChg>
      <pc:sldChg chg="addSp delSp modSp add mod modNotesTx">
        <pc:chgData name="Giovanni Spaziani" userId="d8ba5c89-08bf-41c4-88a8-a7774ab8cd6a" providerId="ADAL" clId="{7BF6C6CB-6C9A-449C-9C35-718F7D04BE5F}" dt="2025-01-15T23:34:49.858" v="14120" actId="20577"/>
        <pc:sldMkLst>
          <pc:docMk/>
          <pc:sldMk cId="1457469055" sldId="287"/>
        </pc:sldMkLst>
        <pc:spChg chg="mod">
          <ac:chgData name="Giovanni Spaziani" userId="d8ba5c89-08bf-41c4-88a8-a7774ab8cd6a" providerId="ADAL" clId="{7BF6C6CB-6C9A-449C-9C35-718F7D04BE5F}" dt="2025-01-13T18:53:07.474" v="4665" actId="20577"/>
          <ac:spMkLst>
            <pc:docMk/>
            <pc:sldMk cId="1457469055" sldId="287"/>
            <ac:spMk id="2" creationId="{50F32968-67D8-33E1-E19F-944754B57C4D}"/>
          </ac:spMkLst>
        </pc:spChg>
        <pc:spChg chg="add mod">
          <ac:chgData name="Giovanni Spaziani" userId="d8ba5c89-08bf-41c4-88a8-a7774ab8cd6a" providerId="ADAL" clId="{7BF6C6CB-6C9A-449C-9C35-718F7D04BE5F}" dt="2025-01-14T17:28:58.177" v="5812" actId="1076"/>
          <ac:spMkLst>
            <pc:docMk/>
            <pc:sldMk cId="1457469055" sldId="287"/>
            <ac:spMk id="9" creationId="{86F1322C-8988-67DE-2F94-E0FE9654251A}"/>
          </ac:spMkLst>
        </pc:spChg>
        <pc:picChg chg="add mod modCrop">
          <ac:chgData name="Giovanni Spaziani" userId="d8ba5c89-08bf-41c4-88a8-a7774ab8cd6a" providerId="ADAL" clId="{7BF6C6CB-6C9A-449C-9C35-718F7D04BE5F}" dt="2025-01-14T17:28:59.474" v="5813" actId="1076"/>
          <ac:picMkLst>
            <pc:docMk/>
            <pc:sldMk cId="1457469055" sldId="287"/>
            <ac:picMk id="6" creationId="{0F487277-0E83-B8DC-1F73-D12ABACF4663}"/>
          </ac:picMkLst>
        </pc:picChg>
        <pc:picChg chg="add mod modCrop">
          <ac:chgData name="Giovanni Spaziani" userId="d8ba5c89-08bf-41c4-88a8-a7774ab8cd6a" providerId="ADAL" clId="{7BF6C6CB-6C9A-449C-9C35-718F7D04BE5F}" dt="2025-01-14T16:18:51.776" v="5224" actId="1076"/>
          <ac:picMkLst>
            <pc:docMk/>
            <pc:sldMk cId="1457469055" sldId="287"/>
            <ac:picMk id="8" creationId="{7BF36ABF-A577-964F-C406-DDB446BCB346}"/>
          </ac:picMkLst>
        </pc:picChg>
      </pc:sldChg>
      <pc:sldChg chg="addSp delSp modSp add mod modNotesTx">
        <pc:chgData name="Giovanni Spaziani" userId="d8ba5c89-08bf-41c4-88a8-a7774ab8cd6a" providerId="ADAL" clId="{7BF6C6CB-6C9A-449C-9C35-718F7D04BE5F}" dt="2025-01-15T23:35:05.862" v="14148" actId="20577"/>
        <pc:sldMkLst>
          <pc:docMk/>
          <pc:sldMk cId="1558301510" sldId="288"/>
        </pc:sldMkLst>
        <pc:spChg chg="mod">
          <ac:chgData name="Giovanni Spaziani" userId="d8ba5c89-08bf-41c4-88a8-a7774ab8cd6a" providerId="ADAL" clId="{7BF6C6CB-6C9A-449C-9C35-718F7D04BE5F}" dt="2025-01-13T18:56:27.084" v="4753" actId="20577"/>
          <ac:spMkLst>
            <pc:docMk/>
            <pc:sldMk cId="1558301510" sldId="288"/>
            <ac:spMk id="2" creationId="{FAA73304-404C-A14B-E73A-049F7F3CCEAA}"/>
          </ac:spMkLst>
        </pc:spChg>
        <pc:spChg chg="add mod">
          <ac:chgData name="Giovanni Spaziani" userId="d8ba5c89-08bf-41c4-88a8-a7774ab8cd6a" providerId="ADAL" clId="{7BF6C6CB-6C9A-449C-9C35-718F7D04BE5F}" dt="2025-01-14T17:25:57.566" v="5807" actId="20577"/>
          <ac:spMkLst>
            <pc:docMk/>
            <pc:sldMk cId="1558301510" sldId="288"/>
            <ac:spMk id="3" creationId="{3C85F3F1-7E70-51BE-D305-2FBC59579F65}"/>
          </ac:spMkLst>
        </pc:spChg>
        <pc:spChg chg="mod">
          <ac:chgData name="Giovanni Spaziani" userId="d8ba5c89-08bf-41c4-88a8-a7774ab8cd6a" providerId="ADAL" clId="{7BF6C6CB-6C9A-449C-9C35-718F7D04BE5F}" dt="2025-01-14T17:23:51.533" v="5698" actId="14100"/>
          <ac:spMkLst>
            <pc:docMk/>
            <pc:sldMk cId="1558301510" sldId="288"/>
            <ac:spMk id="9" creationId="{AA3FED01-FAE4-D127-3C95-6A3C139B1AA4}"/>
          </ac:spMkLst>
        </pc:spChg>
        <pc:grpChg chg="add mod">
          <ac:chgData name="Giovanni Spaziani" userId="d8ba5c89-08bf-41c4-88a8-a7774ab8cd6a" providerId="ADAL" clId="{7BF6C6CB-6C9A-449C-9C35-718F7D04BE5F}" dt="2025-01-14T16:58:48.083" v="5532" actId="1076"/>
          <ac:grpSpMkLst>
            <pc:docMk/>
            <pc:sldMk cId="1558301510" sldId="288"/>
            <ac:grpSpMk id="7" creationId="{6AA542B0-43EC-3FE0-52EF-1CCD6A661991}"/>
          </ac:grpSpMkLst>
        </pc:grpChg>
        <pc:picChg chg="add mod modCrop">
          <ac:chgData name="Giovanni Spaziani" userId="d8ba5c89-08bf-41c4-88a8-a7774ab8cd6a" providerId="ADAL" clId="{7BF6C6CB-6C9A-449C-9C35-718F7D04BE5F}" dt="2025-01-14T16:18:42.373" v="5221" actId="164"/>
          <ac:picMkLst>
            <pc:docMk/>
            <pc:sldMk cId="1558301510" sldId="288"/>
            <ac:picMk id="4" creationId="{D1133C1B-13D3-19D6-3A15-234EA719CAB6}"/>
          </ac:picMkLst>
        </pc:picChg>
        <pc:picChg chg="add mod modCrop">
          <ac:chgData name="Giovanni Spaziani" userId="d8ba5c89-08bf-41c4-88a8-a7774ab8cd6a" providerId="ADAL" clId="{7BF6C6CB-6C9A-449C-9C35-718F7D04BE5F}" dt="2025-01-14T16:18:42.373" v="5221" actId="164"/>
          <ac:picMkLst>
            <pc:docMk/>
            <pc:sldMk cId="1558301510" sldId="288"/>
            <ac:picMk id="5" creationId="{0C69E42F-6F45-2816-B660-92EF2FF3DE3F}"/>
          </ac:picMkLst>
        </pc:picChg>
        <pc:picChg chg="add mod">
          <ac:chgData name="Giovanni Spaziani" userId="d8ba5c89-08bf-41c4-88a8-a7774ab8cd6a" providerId="ADAL" clId="{7BF6C6CB-6C9A-449C-9C35-718F7D04BE5F}" dt="2025-01-14T17:26:14.222" v="5808" actId="1076"/>
          <ac:picMkLst>
            <pc:docMk/>
            <pc:sldMk cId="1558301510" sldId="288"/>
            <ac:picMk id="6" creationId="{5A0FD1FC-0B86-3DDA-B01E-43E9D7D23E8D}"/>
          </ac:picMkLst>
        </pc:picChg>
      </pc:sldChg>
      <pc:sldChg chg="addSp delSp modSp add mod ord modNotesTx">
        <pc:chgData name="Giovanni Spaziani" userId="d8ba5c89-08bf-41c4-88a8-a7774ab8cd6a" providerId="ADAL" clId="{7BF6C6CB-6C9A-449C-9C35-718F7D04BE5F}" dt="2025-01-15T23:33:25.973" v="14005" actId="20577"/>
        <pc:sldMkLst>
          <pc:docMk/>
          <pc:sldMk cId="3155556849" sldId="289"/>
        </pc:sldMkLst>
        <pc:spChg chg="add mod">
          <ac:chgData name="Giovanni Spaziani" userId="d8ba5c89-08bf-41c4-88a8-a7774ab8cd6a" providerId="ADAL" clId="{7BF6C6CB-6C9A-449C-9C35-718F7D04BE5F}" dt="2025-01-15T16:58:18.172" v="10711"/>
          <ac:spMkLst>
            <pc:docMk/>
            <pc:sldMk cId="3155556849" sldId="289"/>
            <ac:spMk id="3" creationId="{3705739E-3515-A149-87F8-7700BFD5AA6D}"/>
          </ac:spMkLst>
        </pc:spChg>
        <pc:spChg chg="mod">
          <ac:chgData name="Giovanni Spaziani" userId="d8ba5c89-08bf-41c4-88a8-a7774ab8cd6a" providerId="ADAL" clId="{7BF6C6CB-6C9A-449C-9C35-718F7D04BE5F}" dt="2025-01-13T18:55:38.620" v="4708" actId="20577"/>
          <ac:spMkLst>
            <pc:docMk/>
            <pc:sldMk cId="3155556849" sldId="289"/>
            <ac:spMk id="13" creationId="{DBF1EE2D-B959-290A-9187-61492F155553}"/>
          </ac:spMkLst>
        </pc:spChg>
        <pc:picChg chg="add mod">
          <ac:chgData name="Giovanni Spaziani" userId="d8ba5c89-08bf-41c4-88a8-a7774ab8cd6a" providerId="ADAL" clId="{7BF6C6CB-6C9A-449C-9C35-718F7D04BE5F}" dt="2025-01-13T18:10:28.665" v="3124" actId="1076"/>
          <ac:picMkLst>
            <pc:docMk/>
            <pc:sldMk cId="3155556849" sldId="289"/>
            <ac:picMk id="4" creationId="{14247543-F963-01E0-D0CE-8E66E355CD02}"/>
          </ac:picMkLst>
        </pc:picChg>
        <pc:picChg chg="add mod">
          <ac:chgData name="Giovanni Spaziani" userId="d8ba5c89-08bf-41c4-88a8-a7774ab8cd6a" providerId="ADAL" clId="{7BF6C6CB-6C9A-449C-9C35-718F7D04BE5F}" dt="2025-01-13T18:11:20.667" v="3198" actId="1076"/>
          <ac:picMkLst>
            <pc:docMk/>
            <pc:sldMk cId="3155556849" sldId="289"/>
            <ac:picMk id="6" creationId="{A5A9153E-2950-4FE7-A45C-CD7048EE3E44}"/>
          </ac:picMkLst>
        </pc:picChg>
      </pc:sldChg>
      <pc:sldChg chg="addSp delSp modSp add del mod">
        <pc:chgData name="Giovanni Spaziani" userId="d8ba5c89-08bf-41c4-88a8-a7774ab8cd6a" providerId="ADAL" clId="{7BF6C6CB-6C9A-449C-9C35-718F7D04BE5F}" dt="2025-01-14T17:27:43.469" v="5810" actId="2696"/>
        <pc:sldMkLst>
          <pc:docMk/>
          <pc:sldMk cId="2545169028" sldId="290"/>
        </pc:sldMkLst>
      </pc:sldChg>
      <pc:sldChg chg="addSp delSp modSp mod ord modNotesTx">
        <pc:chgData name="Giovanni Spaziani" userId="d8ba5c89-08bf-41c4-88a8-a7774ab8cd6a" providerId="ADAL" clId="{7BF6C6CB-6C9A-449C-9C35-718F7D04BE5F}" dt="2025-01-15T23:36:55.856" v="14209" actId="20577"/>
        <pc:sldMkLst>
          <pc:docMk/>
          <pc:sldMk cId="2120911457" sldId="291"/>
        </pc:sldMkLst>
        <pc:spChg chg="add mod">
          <ac:chgData name="Giovanni Spaziani" userId="d8ba5c89-08bf-41c4-88a8-a7774ab8cd6a" providerId="ADAL" clId="{7BF6C6CB-6C9A-449C-9C35-718F7D04BE5F}" dt="2025-01-14T17:08:47.726" v="5635"/>
          <ac:spMkLst>
            <pc:docMk/>
            <pc:sldMk cId="2120911457" sldId="291"/>
            <ac:spMk id="16" creationId="{5FDA1F7E-3B7A-1FE3-FD34-6DD3E8E40953}"/>
          </ac:spMkLst>
        </pc:spChg>
        <pc:grpChg chg="add mod">
          <ac:chgData name="Giovanni Spaziani" userId="d8ba5c89-08bf-41c4-88a8-a7774ab8cd6a" providerId="ADAL" clId="{7BF6C6CB-6C9A-449C-9C35-718F7D04BE5F}" dt="2025-01-15T15:23:26.749" v="8473" actId="1076"/>
          <ac:grpSpMkLst>
            <pc:docMk/>
            <pc:sldMk cId="2120911457" sldId="291"/>
            <ac:grpSpMk id="13" creationId="{2CFBEA53-75D4-FF3F-516B-7732CBA3EFC4}"/>
          </ac:grpSpMkLst>
        </pc:grpChg>
        <pc:picChg chg="add mod modCrop">
          <ac:chgData name="Giovanni Spaziani" userId="d8ba5c89-08bf-41c4-88a8-a7774ab8cd6a" providerId="ADAL" clId="{7BF6C6CB-6C9A-449C-9C35-718F7D04BE5F}" dt="2025-01-14T17:07:17.101" v="5626" actId="164"/>
          <ac:picMkLst>
            <pc:docMk/>
            <pc:sldMk cId="2120911457" sldId="291"/>
            <ac:picMk id="4" creationId="{F426D9D1-8B22-BACC-D23F-CE9A46F249D5}"/>
          </ac:picMkLst>
        </pc:picChg>
        <pc:picChg chg="add mod">
          <ac:chgData name="Giovanni Spaziani" userId="d8ba5c89-08bf-41c4-88a8-a7774ab8cd6a" providerId="ADAL" clId="{7BF6C6CB-6C9A-449C-9C35-718F7D04BE5F}" dt="2025-01-15T15:23:26.749" v="8473" actId="1076"/>
          <ac:picMkLst>
            <pc:docMk/>
            <pc:sldMk cId="2120911457" sldId="291"/>
            <ac:picMk id="8" creationId="{133DE4BE-4E5F-ED90-7521-5E32AABB82F2}"/>
          </ac:picMkLst>
        </pc:picChg>
        <pc:picChg chg="add mod modCrop">
          <ac:chgData name="Giovanni Spaziani" userId="d8ba5c89-08bf-41c4-88a8-a7774ab8cd6a" providerId="ADAL" clId="{7BF6C6CB-6C9A-449C-9C35-718F7D04BE5F}" dt="2025-01-15T15:23:26.749" v="8473" actId="1076"/>
          <ac:picMkLst>
            <pc:docMk/>
            <pc:sldMk cId="2120911457" sldId="291"/>
            <ac:picMk id="10" creationId="{FC35ED79-AAAA-D23E-D6E0-D25F06B98DAA}"/>
          </ac:picMkLst>
        </pc:picChg>
        <pc:picChg chg="add mod modCrop">
          <ac:chgData name="Giovanni Spaziani" userId="d8ba5c89-08bf-41c4-88a8-a7774ab8cd6a" providerId="ADAL" clId="{7BF6C6CB-6C9A-449C-9C35-718F7D04BE5F}" dt="2025-01-14T17:07:17.101" v="5626" actId="164"/>
          <ac:picMkLst>
            <pc:docMk/>
            <pc:sldMk cId="2120911457" sldId="291"/>
            <ac:picMk id="12" creationId="{8D36549D-7BC8-4825-BF54-F2D879D75DF8}"/>
          </ac:picMkLst>
        </pc:picChg>
        <pc:picChg chg="add mod">
          <ac:chgData name="Giovanni Spaziani" userId="d8ba5c89-08bf-41c4-88a8-a7774ab8cd6a" providerId="ADAL" clId="{7BF6C6CB-6C9A-449C-9C35-718F7D04BE5F}" dt="2025-01-15T15:23:26.749" v="8473" actId="1076"/>
          <ac:picMkLst>
            <pc:docMk/>
            <pc:sldMk cId="2120911457" sldId="291"/>
            <ac:picMk id="15" creationId="{CCE9BF00-19AF-AF1D-B3D2-C09C9C256953}"/>
          </ac:picMkLst>
        </pc:picChg>
        <pc:cxnChg chg="add mod">
          <ac:chgData name="Giovanni Spaziani" userId="d8ba5c89-08bf-41c4-88a8-a7774ab8cd6a" providerId="ADAL" clId="{7BF6C6CB-6C9A-449C-9C35-718F7D04BE5F}" dt="2025-01-15T15:23:26.749" v="8473" actId="1076"/>
          <ac:cxnSpMkLst>
            <pc:docMk/>
            <pc:sldMk cId="2120911457" sldId="291"/>
            <ac:cxnSpMk id="18" creationId="{6B0B0EC8-AECE-61F8-1B99-F30AC8A0F459}"/>
          </ac:cxnSpMkLst>
        </pc:cxnChg>
        <pc:cxnChg chg="add mod">
          <ac:chgData name="Giovanni Spaziani" userId="d8ba5c89-08bf-41c4-88a8-a7774ab8cd6a" providerId="ADAL" clId="{7BF6C6CB-6C9A-449C-9C35-718F7D04BE5F}" dt="2025-01-15T15:23:26.749" v="8473" actId="1076"/>
          <ac:cxnSpMkLst>
            <pc:docMk/>
            <pc:sldMk cId="2120911457" sldId="291"/>
            <ac:cxnSpMk id="25" creationId="{E788FECF-A09A-5C7D-E5B1-1555816CBCB8}"/>
          </ac:cxnSpMkLst>
        </pc:cxnChg>
        <pc:cxnChg chg="add mod">
          <ac:chgData name="Giovanni Spaziani" userId="d8ba5c89-08bf-41c4-88a8-a7774ab8cd6a" providerId="ADAL" clId="{7BF6C6CB-6C9A-449C-9C35-718F7D04BE5F}" dt="2025-01-15T15:23:26.749" v="8473" actId="1076"/>
          <ac:cxnSpMkLst>
            <pc:docMk/>
            <pc:sldMk cId="2120911457" sldId="291"/>
            <ac:cxnSpMk id="28" creationId="{6774588E-B682-F193-344B-7B8037B63E0C}"/>
          </ac:cxnSpMkLst>
        </pc:cxnChg>
      </pc:sldChg>
      <pc:sldChg chg="addSp delSp modSp new mod ord modNotesTx">
        <pc:chgData name="Giovanni Spaziani" userId="d8ba5c89-08bf-41c4-88a8-a7774ab8cd6a" providerId="ADAL" clId="{7BF6C6CB-6C9A-449C-9C35-718F7D04BE5F}" dt="2025-01-15T23:30:47.950" v="13946" actId="20577"/>
        <pc:sldMkLst>
          <pc:docMk/>
          <pc:sldMk cId="3391751001" sldId="292"/>
        </pc:sldMkLst>
        <pc:spChg chg="add mod">
          <ac:chgData name="Giovanni Spaziani" userId="d8ba5c89-08bf-41c4-88a8-a7774ab8cd6a" providerId="ADAL" clId="{7BF6C6CB-6C9A-449C-9C35-718F7D04BE5F}" dt="2025-01-15T11:39:41.371" v="7851" actId="20577"/>
          <ac:spMkLst>
            <pc:docMk/>
            <pc:sldMk cId="3391751001" sldId="292"/>
            <ac:spMk id="2" creationId="{9EBE5DC2-D86D-06BF-27DF-E0520480D7AD}"/>
          </ac:spMkLst>
        </pc:spChg>
        <pc:spChg chg="add mod">
          <ac:chgData name="Giovanni Spaziani" userId="d8ba5c89-08bf-41c4-88a8-a7774ab8cd6a" providerId="ADAL" clId="{7BF6C6CB-6C9A-449C-9C35-718F7D04BE5F}" dt="2025-01-15T11:00:41.821" v="7100" actId="20577"/>
          <ac:spMkLst>
            <pc:docMk/>
            <pc:sldMk cId="3391751001" sldId="292"/>
            <ac:spMk id="18" creationId="{D4DDC437-C26F-8FC0-88DA-D9CE1830EDAA}"/>
          </ac:spMkLst>
        </pc:spChg>
        <pc:spChg chg="add mod">
          <ac:chgData name="Giovanni Spaziani" userId="d8ba5c89-08bf-41c4-88a8-a7774ab8cd6a" providerId="ADAL" clId="{7BF6C6CB-6C9A-449C-9C35-718F7D04BE5F}" dt="2025-01-15T11:05:11.947" v="7236" actId="14100"/>
          <ac:spMkLst>
            <pc:docMk/>
            <pc:sldMk cId="3391751001" sldId="292"/>
            <ac:spMk id="19" creationId="{D628F51E-63F9-3392-6C4C-38830B89B901}"/>
          </ac:spMkLst>
        </pc:spChg>
        <pc:spChg chg="add mod">
          <ac:chgData name="Giovanni Spaziani" userId="d8ba5c89-08bf-41c4-88a8-a7774ab8cd6a" providerId="ADAL" clId="{7BF6C6CB-6C9A-449C-9C35-718F7D04BE5F}" dt="2025-01-15T11:01:04.269" v="7150" actId="20577"/>
          <ac:spMkLst>
            <pc:docMk/>
            <pc:sldMk cId="3391751001" sldId="292"/>
            <ac:spMk id="23" creationId="{D86BBF91-FA43-6C25-4FF3-A03DFCFE6165}"/>
          </ac:spMkLst>
        </pc:spChg>
        <pc:spChg chg="add del mod">
          <ac:chgData name="Giovanni Spaziani" userId="d8ba5c89-08bf-41c4-88a8-a7774ab8cd6a" providerId="ADAL" clId="{7BF6C6CB-6C9A-449C-9C35-718F7D04BE5F}" dt="2025-01-15T11:04:09.785" v="7158" actId="478"/>
          <ac:spMkLst>
            <pc:docMk/>
            <pc:sldMk cId="3391751001" sldId="292"/>
            <ac:spMk id="24" creationId="{66CB0BA8-E43A-31B0-60B7-82A155B9A15D}"/>
          </ac:spMkLst>
        </pc:spChg>
        <pc:spChg chg="add mod">
          <ac:chgData name="Giovanni Spaziani" userId="d8ba5c89-08bf-41c4-88a8-a7774ab8cd6a" providerId="ADAL" clId="{7BF6C6CB-6C9A-449C-9C35-718F7D04BE5F}" dt="2025-01-15T18:05:12.230" v="11166" actId="2085"/>
          <ac:spMkLst>
            <pc:docMk/>
            <pc:sldMk cId="3391751001" sldId="292"/>
            <ac:spMk id="25" creationId="{4090FF2D-B12D-6BF1-5974-23C151D683C0}"/>
          </ac:spMkLst>
        </pc:spChg>
        <pc:spChg chg="add mod">
          <ac:chgData name="Giovanni Spaziani" userId="d8ba5c89-08bf-41c4-88a8-a7774ab8cd6a" providerId="ADAL" clId="{7BF6C6CB-6C9A-449C-9C35-718F7D04BE5F}" dt="2025-01-15T18:05:11.630" v="11165" actId="2085"/>
          <ac:spMkLst>
            <pc:docMk/>
            <pc:sldMk cId="3391751001" sldId="292"/>
            <ac:spMk id="27" creationId="{F21BF146-196B-AE21-AC12-0646781BAFC8}"/>
          </ac:spMkLst>
        </pc:spChg>
        <pc:spChg chg="add mod">
          <ac:chgData name="Giovanni Spaziani" userId="d8ba5c89-08bf-41c4-88a8-a7774ab8cd6a" providerId="ADAL" clId="{7BF6C6CB-6C9A-449C-9C35-718F7D04BE5F}" dt="2025-01-15T11:04:31.116" v="7166" actId="20577"/>
          <ac:spMkLst>
            <pc:docMk/>
            <pc:sldMk cId="3391751001" sldId="292"/>
            <ac:spMk id="28" creationId="{46CDE34B-53D8-E061-F8E9-1A0F84EB956B}"/>
          </ac:spMkLst>
        </pc:spChg>
        <pc:spChg chg="add mod">
          <ac:chgData name="Giovanni Spaziani" userId="d8ba5c89-08bf-41c4-88a8-a7774ab8cd6a" providerId="ADAL" clId="{7BF6C6CB-6C9A-449C-9C35-718F7D04BE5F}" dt="2025-01-15T18:05:11.265" v="11164" actId="2085"/>
          <ac:spMkLst>
            <pc:docMk/>
            <pc:sldMk cId="3391751001" sldId="292"/>
            <ac:spMk id="29" creationId="{CBE073FD-D866-2FBD-3DF4-E3DB959FEFA8}"/>
          </ac:spMkLst>
        </pc:spChg>
        <pc:picChg chg="add mod modCrop">
          <ac:chgData name="Giovanni Spaziani" userId="d8ba5c89-08bf-41c4-88a8-a7774ab8cd6a" providerId="ADAL" clId="{7BF6C6CB-6C9A-449C-9C35-718F7D04BE5F}" dt="2025-01-15T10:58:58.593" v="6982" actId="1076"/>
          <ac:picMkLst>
            <pc:docMk/>
            <pc:sldMk cId="3391751001" sldId="292"/>
            <ac:picMk id="3" creationId="{9A4E5019-6BB3-E1F6-F708-CDE40468D896}"/>
          </ac:picMkLst>
        </pc:picChg>
        <pc:picChg chg="add mod modCrop">
          <ac:chgData name="Giovanni Spaziani" userId="d8ba5c89-08bf-41c4-88a8-a7774ab8cd6a" providerId="ADAL" clId="{7BF6C6CB-6C9A-449C-9C35-718F7D04BE5F}" dt="2025-01-15T10:58:58.593" v="6982" actId="1076"/>
          <ac:picMkLst>
            <pc:docMk/>
            <pc:sldMk cId="3391751001" sldId="292"/>
            <ac:picMk id="4" creationId="{B6B5D2F8-529A-D6EF-4116-FBE032B2B77C}"/>
          </ac:picMkLst>
        </pc:picChg>
        <pc:picChg chg="add mod modCrop">
          <ac:chgData name="Giovanni Spaziani" userId="d8ba5c89-08bf-41c4-88a8-a7774ab8cd6a" providerId="ADAL" clId="{7BF6C6CB-6C9A-449C-9C35-718F7D04BE5F}" dt="2025-01-15T10:58:58.593" v="6982" actId="1076"/>
          <ac:picMkLst>
            <pc:docMk/>
            <pc:sldMk cId="3391751001" sldId="292"/>
            <ac:picMk id="7" creationId="{8E5FFCEA-700B-A300-2935-EDC633B3BCDC}"/>
          </ac:picMkLst>
        </pc:picChg>
        <pc:picChg chg="add del mod modCrop">
          <ac:chgData name="Giovanni Spaziani" userId="d8ba5c89-08bf-41c4-88a8-a7774ab8cd6a" providerId="ADAL" clId="{7BF6C6CB-6C9A-449C-9C35-718F7D04BE5F}" dt="2025-01-15T10:56:07.515" v="6955" actId="478"/>
          <ac:picMkLst>
            <pc:docMk/>
            <pc:sldMk cId="3391751001" sldId="292"/>
            <ac:picMk id="13" creationId="{7A5F59AA-EE77-A860-0524-27732B4999E7}"/>
          </ac:picMkLst>
        </pc:picChg>
        <pc:picChg chg="add mod modCrop">
          <ac:chgData name="Giovanni Spaziani" userId="d8ba5c89-08bf-41c4-88a8-a7774ab8cd6a" providerId="ADAL" clId="{7BF6C6CB-6C9A-449C-9C35-718F7D04BE5F}" dt="2025-01-15T10:58:58.593" v="6982" actId="1076"/>
          <ac:picMkLst>
            <pc:docMk/>
            <pc:sldMk cId="3391751001" sldId="292"/>
            <ac:picMk id="20" creationId="{02F1F234-A6BD-500F-8778-8265652E1A71}"/>
          </ac:picMkLst>
        </pc:picChg>
        <pc:picChg chg="add mod">
          <ac:chgData name="Giovanni Spaziani" userId="d8ba5c89-08bf-41c4-88a8-a7774ab8cd6a" providerId="ADAL" clId="{7BF6C6CB-6C9A-449C-9C35-718F7D04BE5F}" dt="2025-01-15T10:58:58.593" v="6982" actId="1076"/>
          <ac:picMkLst>
            <pc:docMk/>
            <pc:sldMk cId="3391751001" sldId="292"/>
            <ac:picMk id="26" creationId="{E33A4C94-6DB9-DC1D-F632-1430548D21ED}"/>
          </ac:picMkLst>
        </pc:picChg>
        <pc:cxnChg chg="add mod">
          <ac:chgData name="Giovanni Spaziani" userId="d8ba5c89-08bf-41c4-88a8-a7774ab8cd6a" providerId="ADAL" clId="{7BF6C6CB-6C9A-449C-9C35-718F7D04BE5F}" dt="2025-01-15T10:58:58.593" v="6982" actId="1076"/>
          <ac:cxnSpMkLst>
            <pc:docMk/>
            <pc:sldMk cId="3391751001" sldId="292"/>
            <ac:cxnSpMk id="6" creationId="{A6F7767A-D688-A160-2FB0-F9145D53B062}"/>
          </ac:cxnSpMkLst>
        </pc:cxnChg>
        <pc:cxnChg chg="add mod">
          <ac:chgData name="Giovanni Spaziani" userId="d8ba5c89-08bf-41c4-88a8-a7774ab8cd6a" providerId="ADAL" clId="{7BF6C6CB-6C9A-449C-9C35-718F7D04BE5F}" dt="2025-01-15T10:58:58.593" v="6982" actId="1076"/>
          <ac:cxnSpMkLst>
            <pc:docMk/>
            <pc:sldMk cId="3391751001" sldId="292"/>
            <ac:cxnSpMk id="10" creationId="{4377015D-B0A7-84A7-1DBB-6C1C48F8D8A8}"/>
          </ac:cxnSpMkLst>
        </pc:cxnChg>
        <pc:cxnChg chg="add mod ord">
          <ac:chgData name="Giovanni Spaziani" userId="d8ba5c89-08bf-41c4-88a8-a7774ab8cd6a" providerId="ADAL" clId="{7BF6C6CB-6C9A-449C-9C35-718F7D04BE5F}" dt="2025-01-15T10:58:58.593" v="6982" actId="1076"/>
          <ac:cxnSpMkLst>
            <pc:docMk/>
            <pc:sldMk cId="3391751001" sldId="292"/>
            <ac:cxnSpMk id="14" creationId="{18371F60-30B7-1614-F010-DD97D2D54CDA}"/>
          </ac:cxnSpMkLst>
        </pc:cxnChg>
      </pc:sldChg>
      <pc:sldChg chg="addSp delSp modSp add mod ord modNotesTx">
        <pc:chgData name="Giovanni Spaziani" userId="d8ba5c89-08bf-41c4-88a8-a7774ab8cd6a" providerId="ADAL" clId="{7BF6C6CB-6C9A-449C-9C35-718F7D04BE5F}" dt="2025-01-16T03:38:04.809" v="16163" actId="20577"/>
        <pc:sldMkLst>
          <pc:docMk/>
          <pc:sldMk cId="3563836510" sldId="293"/>
        </pc:sldMkLst>
        <pc:spChg chg="add mod">
          <ac:chgData name="Giovanni Spaziani" userId="d8ba5c89-08bf-41c4-88a8-a7774ab8cd6a" providerId="ADAL" clId="{7BF6C6CB-6C9A-449C-9C35-718F7D04BE5F}" dt="2025-01-15T18:07:06.012" v="11170"/>
          <ac:spMkLst>
            <pc:docMk/>
            <pc:sldMk cId="3563836510" sldId="293"/>
            <ac:spMk id="2" creationId="{8C065748-4E33-DBCC-DF96-7E1362195110}"/>
          </ac:spMkLst>
        </pc:spChg>
        <pc:picChg chg="add del mod">
          <ac:chgData name="Giovanni Spaziani" userId="d8ba5c89-08bf-41c4-88a8-a7774ab8cd6a" providerId="ADAL" clId="{7BF6C6CB-6C9A-449C-9C35-718F7D04BE5F}" dt="2025-01-15T18:23:53.017" v="11216" actId="478"/>
          <ac:picMkLst>
            <pc:docMk/>
            <pc:sldMk cId="3563836510" sldId="293"/>
            <ac:picMk id="4" creationId="{F5666719-3F5E-4CFA-F1D2-CAE3F80DF512}"/>
          </ac:picMkLst>
        </pc:picChg>
        <pc:picChg chg="add mod">
          <ac:chgData name="Giovanni Spaziani" userId="d8ba5c89-08bf-41c4-88a8-a7774ab8cd6a" providerId="ADAL" clId="{7BF6C6CB-6C9A-449C-9C35-718F7D04BE5F}" dt="2025-01-15T18:33:25.653" v="11247" actId="1076"/>
          <ac:picMkLst>
            <pc:docMk/>
            <pc:sldMk cId="3563836510" sldId="293"/>
            <ac:picMk id="6" creationId="{298AD877-C4B3-1399-5510-749F77CB04EF}"/>
          </ac:picMkLst>
        </pc:picChg>
      </pc:sldChg>
      <pc:sldChg chg="addSp modSp add ord modNotesTx">
        <pc:chgData name="Giovanni Spaziani" userId="d8ba5c89-08bf-41c4-88a8-a7774ab8cd6a" providerId="ADAL" clId="{7BF6C6CB-6C9A-449C-9C35-718F7D04BE5F}" dt="2025-01-16T03:28:16.150" v="16133"/>
        <pc:sldMkLst>
          <pc:docMk/>
          <pc:sldMk cId="1689406414" sldId="294"/>
        </pc:sldMkLst>
        <pc:spChg chg="add mod">
          <ac:chgData name="Giovanni Spaziani" userId="d8ba5c89-08bf-41c4-88a8-a7774ab8cd6a" providerId="ADAL" clId="{7BF6C6CB-6C9A-449C-9C35-718F7D04BE5F}" dt="2025-01-15T18:07:12.090" v="11172"/>
          <ac:spMkLst>
            <pc:docMk/>
            <pc:sldMk cId="1689406414" sldId="294"/>
            <ac:spMk id="2" creationId="{80407337-C475-AAAB-D6E3-E97546844E17}"/>
          </ac:spMkLst>
        </pc:spChg>
      </pc:sldChg>
      <pc:sldChg chg="addSp modSp add mod ord modClrScheme chgLayout modNotesTx">
        <pc:chgData name="Giovanni Spaziani" userId="d8ba5c89-08bf-41c4-88a8-a7774ab8cd6a" providerId="ADAL" clId="{7BF6C6CB-6C9A-449C-9C35-718F7D04BE5F}" dt="2025-01-16T03:29:01.590" v="16134"/>
        <pc:sldMkLst>
          <pc:docMk/>
          <pc:sldMk cId="2270473797" sldId="295"/>
        </pc:sldMkLst>
        <pc:spChg chg="add mod">
          <ac:chgData name="Giovanni Spaziani" userId="d8ba5c89-08bf-41c4-88a8-a7774ab8cd6a" providerId="ADAL" clId="{7BF6C6CB-6C9A-449C-9C35-718F7D04BE5F}" dt="2025-01-15T18:51:38.600" v="11277" actId="26606"/>
          <ac:spMkLst>
            <pc:docMk/>
            <pc:sldMk cId="2270473797" sldId="295"/>
            <ac:spMk id="2" creationId="{825AEC4F-3A50-9871-69C2-5CB898BBC237}"/>
          </ac:spMkLst>
        </pc:spChg>
        <pc:picChg chg="add mod">
          <ac:chgData name="Giovanni Spaziani" userId="d8ba5c89-08bf-41c4-88a8-a7774ab8cd6a" providerId="ADAL" clId="{7BF6C6CB-6C9A-449C-9C35-718F7D04BE5F}" dt="2025-01-15T18:52:12.228" v="11286" actId="1076"/>
          <ac:picMkLst>
            <pc:docMk/>
            <pc:sldMk cId="2270473797" sldId="295"/>
            <ac:picMk id="4" creationId="{1A202D22-B25C-251E-E27B-95694A2BE0E2}"/>
          </ac:picMkLst>
        </pc:picChg>
        <pc:picChg chg="add mod">
          <ac:chgData name="Giovanni Spaziani" userId="d8ba5c89-08bf-41c4-88a8-a7774ab8cd6a" providerId="ADAL" clId="{7BF6C6CB-6C9A-449C-9C35-718F7D04BE5F}" dt="2025-01-15T18:52:13.634" v="11287" actId="1076"/>
          <ac:picMkLst>
            <pc:docMk/>
            <pc:sldMk cId="2270473797" sldId="295"/>
            <ac:picMk id="6" creationId="{63CC008A-10CC-F581-E60C-5EC56CF528B3}"/>
          </ac:picMkLst>
        </pc:picChg>
      </pc:sldChg>
      <pc:sldChg chg="addSp delSp modSp add mod ord modNotesTx">
        <pc:chgData name="Giovanni Spaziani" userId="d8ba5c89-08bf-41c4-88a8-a7774ab8cd6a" providerId="ADAL" clId="{7BF6C6CB-6C9A-449C-9C35-718F7D04BE5F}" dt="2025-01-16T03:30:01.797" v="16138" actId="20577"/>
        <pc:sldMkLst>
          <pc:docMk/>
          <pc:sldMk cId="43808118" sldId="296"/>
        </pc:sldMkLst>
        <pc:spChg chg="add mod">
          <ac:chgData name="Giovanni Spaziani" userId="d8ba5c89-08bf-41c4-88a8-a7774ab8cd6a" providerId="ADAL" clId="{7BF6C6CB-6C9A-449C-9C35-718F7D04BE5F}" dt="2025-01-15T18:07:36.258" v="11178"/>
          <ac:spMkLst>
            <pc:docMk/>
            <pc:sldMk cId="43808118" sldId="296"/>
            <ac:spMk id="2" creationId="{3B083530-BE25-D752-B284-01F80E83E3EA}"/>
          </ac:spMkLst>
        </pc:spChg>
        <pc:spChg chg="add mod">
          <ac:chgData name="Giovanni Spaziani" userId="d8ba5c89-08bf-41c4-88a8-a7774ab8cd6a" providerId="ADAL" clId="{7BF6C6CB-6C9A-449C-9C35-718F7D04BE5F}" dt="2025-01-15T22:57:56.010" v="13150" actId="1076"/>
          <ac:spMkLst>
            <pc:docMk/>
            <pc:sldMk cId="43808118" sldId="296"/>
            <ac:spMk id="22" creationId="{DF4F85D7-D895-E317-E9E9-36891B9B4E52}"/>
          </ac:spMkLst>
        </pc:spChg>
        <pc:spChg chg="add mod">
          <ac:chgData name="Giovanni Spaziani" userId="d8ba5c89-08bf-41c4-88a8-a7774ab8cd6a" providerId="ADAL" clId="{7BF6C6CB-6C9A-449C-9C35-718F7D04BE5F}" dt="2025-01-16T00:33:39.753" v="14280" actId="1076"/>
          <ac:spMkLst>
            <pc:docMk/>
            <pc:sldMk cId="43808118" sldId="296"/>
            <ac:spMk id="25" creationId="{1551D9FC-B9BF-E349-41FE-DF0DA7332716}"/>
          </ac:spMkLst>
        </pc:spChg>
        <pc:grpChg chg="add mod">
          <ac:chgData name="Giovanni Spaziani" userId="d8ba5c89-08bf-41c4-88a8-a7774ab8cd6a" providerId="ADAL" clId="{7BF6C6CB-6C9A-449C-9C35-718F7D04BE5F}" dt="2025-01-15T22:57:56.010" v="13150" actId="1076"/>
          <ac:grpSpMkLst>
            <pc:docMk/>
            <pc:sldMk cId="43808118" sldId="296"/>
            <ac:grpSpMk id="7" creationId="{464B5603-B433-6D51-ACE6-80E226ED670A}"/>
          </ac:grpSpMkLst>
        </pc:grpChg>
        <pc:grpChg chg="add del mod">
          <ac:chgData name="Giovanni Spaziani" userId="d8ba5c89-08bf-41c4-88a8-a7774ab8cd6a" providerId="ADAL" clId="{7BF6C6CB-6C9A-449C-9C35-718F7D04BE5F}" dt="2025-01-15T22:52:24.467" v="13138" actId="478"/>
          <ac:grpSpMkLst>
            <pc:docMk/>
            <pc:sldMk cId="43808118" sldId="296"/>
            <ac:grpSpMk id="14" creationId="{8FBD579F-4A6C-BD91-4D48-14EF4D87C4BA}"/>
          </ac:grpSpMkLst>
        </pc:grpChg>
        <pc:picChg chg="add mod">
          <ac:chgData name="Giovanni Spaziani" userId="d8ba5c89-08bf-41c4-88a8-a7774ab8cd6a" providerId="ADAL" clId="{7BF6C6CB-6C9A-449C-9C35-718F7D04BE5F}" dt="2025-01-15T18:55:51.890" v="11297" actId="164"/>
          <ac:picMkLst>
            <pc:docMk/>
            <pc:sldMk cId="43808118" sldId="296"/>
            <ac:picMk id="4" creationId="{577E4196-395C-F781-12F6-B8A02EEF269A}"/>
          </ac:picMkLst>
        </pc:picChg>
        <pc:picChg chg="add mod modCrop">
          <ac:chgData name="Giovanni Spaziani" userId="d8ba5c89-08bf-41c4-88a8-a7774ab8cd6a" providerId="ADAL" clId="{7BF6C6CB-6C9A-449C-9C35-718F7D04BE5F}" dt="2025-01-15T18:55:51.890" v="11297" actId="164"/>
          <ac:picMkLst>
            <pc:docMk/>
            <pc:sldMk cId="43808118" sldId="296"/>
            <ac:picMk id="6" creationId="{9DE597D9-AA3B-4D5F-033D-F220687F8384}"/>
          </ac:picMkLst>
        </pc:picChg>
        <pc:cxnChg chg="add mod">
          <ac:chgData name="Giovanni Spaziani" userId="d8ba5c89-08bf-41c4-88a8-a7774ab8cd6a" providerId="ADAL" clId="{7BF6C6CB-6C9A-449C-9C35-718F7D04BE5F}" dt="2025-01-15T22:48:02.202" v="12851" actId="164"/>
          <ac:cxnSpMkLst>
            <pc:docMk/>
            <pc:sldMk cId="43808118" sldId="296"/>
            <ac:cxnSpMk id="5" creationId="{36A40A05-4BE5-0E20-787A-2167E1AA1D28}"/>
          </ac:cxnSpMkLst>
        </pc:cxnChg>
        <pc:cxnChg chg="add mod">
          <ac:chgData name="Giovanni Spaziani" userId="d8ba5c89-08bf-41c4-88a8-a7774ab8cd6a" providerId="ADAL" clId="{7BF6C6CB-6C9A-449C-9C35-718F7D04BE5F}" dt="2025-01-15T22:48:02.202" v="12851" actId="164"/>
          <ac:cxnSpMkLst>
            <pc:docMk/>
            <pc:sldMk cId="43808118" sldId="296"/>
            <ac:cxnSpMk id="9" creationId="{AEDE5282-2252-3C33-1FE7-32A02CDD51BE}"/>
          </ac:cxnSpMkLst>
        </pc:cxnChg>
        <pc:cxnChg chg="add mod">
          <ac:chgData name="Giovanni Spaziani" userId="d8ba5c89-08bf-41c4-88a8-a7774ab8cd6a" providerId="ADAL" clId="{7BF6C6CB-6C9A-449C-9C35-718F7D04BE5F}" dt="2025-01-15T22:48:02.202" v="12851" actId="164"/>
          <ac:cxnSpMkLst>
            <pc:docMk/>
            <pc:sldMk cId="43808118" sldId="296"/>
            <ac:cxnSpMk id="11" creationId="{3F3F4C22-8286-2D56-CCB1-BBABC13A8707}"/>
          </ac:cxnSpMkLst>
        </pc:cxnChg>
        <pc:cxnChg chg="add del mod">
          <ac:chgData name="Giovanni Spaziani" userId="d8ba5c89-08bf-41c4-88a8-a7774ab8cd6a" providerId="ADAL" clId="{7BF6C6CB-6C9A-449C-9C35-718F7D04BE5F}" dt="2025-01-15T22:52:25.710" v="13139" actId="478"/>
          <ac:cxnSpMkLst>
            <pc:docMk/>
            <pc:sldMk cId="43808118" sldId="296"/>
            <ac:cxnSpMk id="16" creationId="{871D3500-73CB-7D43-9D96-D6B6FDAB2CC4}"/>
          </ac:cxnSpMkLst>
        </pc:cxnChg>
        <pc:cxnChg chg="add mod">
          <ac:chgData name="Giovanni Spaziani" userId="d8ba5c89-08bf-41c4-88a8-a7774ab8cd6a" providerId="ADAL" clId="{7BF6C6CB-6C9A-449C-9C35-718F7D04BE5F}" dt="2025-01-16T00:33:39.753" v="14280" actId="1076"/>
          <ac:cxnSpMkLst>
            <pc:docMk/>
            <pc:sldMk cId="43808118" sldId="296"/>
            <ac:cxnSpMk id="19" creationId="{144719CB-C638-7734-0010-6E6A08390B53}"/>
          </ac:cxnSpMkLst>
        </pc:cxnChg>
      </pc:sldChg>
      <pc:sldChg chg="addSp delSp modSp add mod ord modNotesTx">
        <pc:chgData name="Giovanni Spaziani" userId="d8ba5c89-08bf-41c4-88a8-a7774ab8cd6a" providerId="ADAL" clId="{7BF6C6CB-6C9A-449C-9C35-718F7D04BE5F}" dt="2025-01-16T03:29:53.209" v="16136" actId="20577"/>
        <pc:sldMkLst>
          <pc:docMk/>
          <pc:sldMk cId="3319650726" sldId="297"/>
        </pc:sldMkLst>
        <pc:spChg chg="add mod">
          <ac:chgData name="Giovanni Spaziani" userId="d8ba5c89-08bf-41c4-88a8-a7774ab8cd6a" providerId="ADAL" clId="{7BF6C6CB-6C9A-449C-9C35-718F7D04BE5F}" dt="2025-01-15T18:07:47.203" v="11181"/>
          <ac:spMkLst>
            <pc:docMk/>
            <pc:sldMk cId="3319650726" sldId="297"/>
            <ac:spMk id="2" creationId="{43550C08-5B64-A8BB-AAFB-299AA5BA42C0}"/>
          </ac:spMkLst>
        </pc:spChg>
        <pc:spChg chg="add mod">
          <ac:chgData name="Giovanni Spaziani" userId="d8ba5c89-08bf-41c4-88a8-a7774ab8cd6a" providerId="ADAL" clId="{7BF6C6CB-6C9A-449C-9C35-718F7D04BE5F}" dt="2025-01-16T03:22:58.340" v="16125" actId="14100"/>
          <ac:spMkLst>
            <pc:docMk/>
            <pc:sldMk cId="3319650726" sldId="297"/>
            <ac:spMk id="5" creationId="{E786B630-5A83-A746-E0C0-1D2A027241F8}"/>
          </ac:spMkLst>
        </pc:spChg>
        <pc:picChg chg="add mod">
          <ac:chgData name="Giovanni Spaziani" userId="d8ba5c89-08bf-41c4-88a8-a7774ab8cd6a" providerId="ADAL" clId="{7BF6C6CB-6C9A-449C-9C35-718F7D04BE5F}" dt="2025-01-15T18:57:58.444" v="11317" actId="1076"/>
          <ac:picMkLst>
            <pc:docMk/>
            <pc:sldMk cId="3319650726" sldId="297"/>
            <ac:picMk id="4" creationId="{401977C2-71C9-0489-E4D6-B1A4EDA2C2BD}"/>
          </ac:picMkLst>
        </pc:picChg>
        <pc:picChg chg="add del mod">
          <ac:chgData name="Giovanni Spaziani" userId="d8ba5c89-08bf-41c4-88a8-a7774ab8cd6a" providerId="ADAL" clId="{7BF6C6CB-6C9A-449C-9C35-718F7D04BE5F}" dt="2025-01-15T18:57:40.833" v="11312" actId="21"/>
          <ac:picMkLst>
            <pc:docMk/>
            <pc:sldMk cId="3319650726" sldId="297"/>
            <ac:picMk id="6" creationId="{09CA8DBC-16F2-831A-6967-AEEA3D419585}"/>
          </ac:picMkLst>
        </pc:picChg>
        <pc:cxnChg chg="add mod">
          <ac:chgData name="Giovanni Spaziani" userId="d8ba5c89-08bf-41c4-88a8-a7774ab8cd6a" providerId="ADAL" clId="{7BF6C6CB-6C9A-449C-9C35-718F7D04BE5F}" dt="2025-01-16T03:22:58.340" v="16125" actId="14100"/>
          <ac:cxnSpMkLst>
            <pc:docMk/>
            <pc:sldMk cId="3319650726" sldId="297"/>
            <ac:cxnSpMk id="3" creationId="{70D62BC3-A16C-7597-6B18-DC13C31911E8}"/>
          </ac:cxnSpMkLst>
        </pc:cxnChg>
      </pc:sldChg>
      <pc:sldChg chg="addSp modSp add mod ord modNotesTx">
        <pc:chgData name="Giovanni Spaziani" userId="d8ba5c89-08bf-41c4-88a8-a7774ab8cd6a" providerId="ADAL" clId="{7BF6C6CB-6C9A-449C-9C35-718F7D04BE5F}" dt="2025-01-16T03:33:03.252" v="16158"/>
        <pc:sldMkLst>
          <pc:docMk/>
          <pc:sldMk cId="4061182782" sldId="298"/>
        </pc:sldMkLst>
        <pc:spChg chg="add mod">
          <ac:chgData name="Giovanni Spaziani" userId="d8ba5c89-08bf-41c4-88a8-a7774ab8cd6a" providerId="ADAL" clId="{7BF6C6CB-6C9A-449C-9C35-718F7D04BE5F}" dt="2025-01-15T18:07:57.044" v="11184"/>
          <ac:spMkLst>
            <pc:docMk/>
            <pc:sldMk cId="4061182782" sldId="298"/>
            <ac:spMk id="2" creationId="{1FB514EF-3131-4199-AA62-84049A389CC3}"/>
          </ac:spMkLst>
        </pc:spChg>
        <pc:picChg chg="add mod">
          <ac:chgData name="Giovanni Spaziani" userId="d8ba5c89-08bf-41c4-88a8-a7774ab8cd6a" providerId="ADAL" clId="{7BF6C6CB-6C9A-449C-9C35-718F7D04BE5F}" dt="2025-01-15T21:52:33.156" v="12131" actId="1076"/>
          <ac:picMkLst>
            <pc:docMk/>
            <pc:sldMk cId="4061182782" sldId="298"/>
            <ac:picMk id="4" creationId="{A6596E60-BD8C-2A5D-30BF-CD49D1EFE807}"/>
          </ac:picMkLst>
        </pc:picChg>
        <pc:picChg chg="add mod">
          <ac:chgData name="Giovanni Spaziani" userId="d8ba5c89-08bf-41c4-88a8-a7774ab8cd6a" providerId="ADAL" clId="{7BF6C6CB-6C9A-449C-9C35-718F7D04BE5F}" dt="2025-01-15T21:52:31.045" v="12130" actId="1076"/>
          <ac:picMkLst>
            <pc:docMk/>
            <pc:sldMk cId="4061182782" sldId="298"/>
            <ac:picMk id="6" creationId="{D3C0807C-9B80-E4AD-81FC-BC68AACFE670}"/>
          </ac:picMkLst>
        </pc:picChg>
      </pc:sldChg>
      <pc:sldChg chg="addSp delSp modSp new add del mod ord modNotesTx">
        <pc:chgData name="Giovanni Spaziani" userId="d8ba5c89-08bf-41c4-88a8-a7774ab8cd6a" providerId="ADAL" clId="{7BF6C6CB-6C9A-449C-9C35-718F7D04BE5F}" dt="2025-01-15T23:33:36.277" v="14018" actId="20577"/>
        <pc:sldMkLst>
          <pc:docMk/>
          <pc:sldMk cId="2556697469" sldId="299"/>
        </pc:sldMkLst>
        <pc:spChg chg="add mod">
          <ac:chgData name="Giovanni Spaziani" userId="d8ba5c89-08bf-41c4-88a8-a7774ab8cd6a" providerId="ADAL" clId="{7BF6C6CB-6C9A-449C-9C35-718F7D04BE5F}" dt="2025-01-15T17:13:15.569" v="10731" actId="26606"/>
          <ac:spMkLst>
            <pc:docMk/>
            <pc:sldMk cId="2556697469" sldId="299"/>
            <ac:spMk id="2" creationId="{25A7DD8F-C945-4877-4F8E-0D677A88F523}"/>
          </ac:spMkLst>
        </pc:spChg>
        <pc:spChg chg="add del mod">
          <ac:chgData name="Giovanni Spaziani" userId="d8ba5c89-08bf-41c4-88a8-a7774ab8cd6a" providerId="ADAL" clId="{7BF6C6CB-6C9A-449C-9C35-718F7D04BE5F}" dt="2025-01-15T21:00:00.831" v="11492" actId="478"/>
          <ac:spMkLst>
            <pc:docMk/>
            <pc:sldMk cId="2556697469" sldId="299"/>
            <ac:spMk id="6" creationId="{3E1DFE2F-589B-5FE4-C471-FA45EFEBB1CD}"/>
          </ac:spMkLst>
        </pc:spChg>
        <pc:spChg chg="add del mod">
          <ac:chgData name="Giovanni Spaziani" userId="d8ba5c89-08bf-41c4-88a8-a7774ab8cd6a" providerId="ADAL" clId="{7BF6C6CB-6C9A-449C-9C35-718F7D04BE5F}" dt="2025-01-15T21:00:05.745" v="11495" actId="478"/>
          <ac:spMkLst>
            <pc:docMk/>
            <pc:sldMk cId="2556697469" sldId="299"/>
            <ac:spMk id="7" creationId="{1BF92FFC-8601-1EF6-7849-DF97AB6F798C}"/>
          </ac:spMkLst>
        </pc:spChg>
        <pc:spChg chg="add del mod">
          <ac:chgData name="Giovanni Spaziani" userId="d8ba5c89-08bf-41c4-88a8-a7774ab8cd6a" providerId="ADAL" clId="{7BF6C6CB-6C9A-449C-9C35-718F7D04BE5F}" dt="2025-01-15T20:57:16.177" v="11470" actId="478"/>
          <ac:spMkLst>
            <pc:docMk/>
            <pc:sldMk cId="2556697469" sldId="299"/>
            <ac:spMk id="8" creationId="{33B6B636-E9EE-217B-7D7C-7B3E4843CEDA}"/>
          </ac:spMkLst>
        </pc:spChg>
        <pc:spChg chg="add del mod">
          <ac:chgData name="Giovanni Spaziani" userId="d8ba5c89-08bf-41c4-88a8-a7774ab8cd6a" providerId="ADAL" clId="{7BF6C6CB-6C9A-449C-9C35-718F7D04BE5F}" dt="2025-01-15T21:00:03.994" v="11494" actId="478"/>
          <ac:spMkLst>
            <pc:docMk/>
            <pc:sldMk cId="2556697469" sldId="299"/>
            <ac:spMk id="9" creationId="{547CD972-FB75-B22F-AE24-F85AFF9873D5}"/>
          </ac:spMkLst>
        </pc:spChg>
        <pc:spChg chg="add del mod">
          <ac:chgData name="Giovanni Spaziani" userId="d8ba5c89-08bf-41c4-88a8-a7774ab8cd6a" providerId="ADAL" clId="{7BF6C6CB-6C9A-449C-9C35-718F7D04BE5F}" dt="2025-01-15T21:00:02.670" v="11493" actId="478"/>
          <ac:spMkLst>
            <pc:docMk/>
            <pc:sldMk cId="2556697469" sldId="299"/>
            <ac:spMk id="11" creationId="{F1E07401-7BBF-2674-4DFB-78DA70475B44}"/>
          </ac:spMkLst>
        </pc:spChg>
        <pc:picChg chg="add del mod">
          <ac:chgData name="Giovanni Spaziani" userId="d8ba5c89-08bf-41c4-88a8-a7774ab8cd6a" providerId="ADAL" clId="{7BF6C6CB-6C9A-449C-9C35-718F7D04BE5F}" dt="2025-01-15T18:06:42.188" v="11167" actId="478"/>
          <ac:picMkLst>
            <pc:docMk/>
            <pc:sldMk cId="2556697469" sldId="299"/>
            <ac:picMk id="4" creationId="{31F2B666-AAC3-26CB-70BA-968B867A5EF2}"/>
          </ac:picMkLst>
        </pc:picChg>
        <pc:picChg chg="add del mod">
          <ac:chgData name="Giovanni Spaziani" userId="d8ba5c89-08bf-41c4-88a8-a7774ab8cd6a" providerId="ADAL" clId="{7BF6C6CB-6C9A-449C-9C35-718F7D04BE5F}" dt="2025-01-15T17:13:55.010" v="10735" actId="478"/>
          <ac:picMkLst>
            <pc:docMk/>
            <pc:sldMk cId="2556697469" sldId="299"/>
            <ac:picMk id="6" creationId="{4D3E9582-2533-3815-35E2-E96C7B132504}"/>
          </ac:picMkLst>
        </pc:picChg>
        <pc:picChg chg="add del mod">
          <ac:chgData name="Giovanni Spaziani" userId="d8ba5c89-08bf-41c4-88a8-a7774ab8cd6a" providerId="ADAL" clId="{7BF6C6CB-6C9A-449C-9C35-718F7D04BE5F}" dt="2025-01-15T18:06:42.188" v="11167" actId="478"/>
          <ac:picMkLst>
            <pc:docMk/>
            <pc:sldMk cId="2556697469" sldId="299"/>
            <ac:picMk id="8" creationId="{E55CFF2B-45F8-F308-0E2E-5500D7B21CAB}"/>
          </ac:picMkLst>
        </pc:picChg>
        <pc:picChg chg="add del mod">
          <ac:chgData name="Giovanni Spaziani" userId="d8ba5c89-08bf-41c4-88a8-a7774ab8cd6a" providerId="ADAL" clId="{7BF6C6CB-6C9A-449C-9C35-718F7D04BE5F}" dt="2025-01-15T18:13:17.435" v="11193" actId="478"/>
          <ac:picMkLst>
            <pc:docMk/>
            <pc:sldMk cId="2556697469" sldId="299"/>
            <ac:picMk id="10" creationId="{B029B13E-F415-101A-0054-01ADF0E8E991}"/>
          </ac:picMkLst>
        </pc:picChg>
        <pc:picChg chg="add del mod">
          <ac:chgData name="Giovanni Spaziani" userId="d8ba5c89-08bf-41c4-88a8-a7774ab8cd6a" providerId="ADAL" clId="{7BF6C6CB-6C9A-449C-9C35-718F7D04BE5F}" dt="2025-01-15T18:24:03.103" v="11219" actId="478"/>
          <ac:picMkLst>
            <pc:docMk/>
            <pc:sldMk cId="2556697469" sldId="299"/>
            <ac:picMk id="12" creationId="{00267B8D-E3C4-CB3C-24CD-8DA79F530B12}"/>
          </ac:picMkLst>
        </pc:picChg>
        <pc:picChg chg="add mod modCrop">
          <ac:chgData name="Giovanni Spaziani" userId="d8ba5c89-08bf-41c4-88a8-a7774ab8cd6a" providerId="ADAL" clId="{7BF6C6CB-6C9A-449C-9C35-718F7D04BE5F}" dt="2025-01-15T18:30:10.754" v="11238" actId="1076"/>
          <ac:picMkLst>
            <pc:docMk/>
            <pc:sldMk cId="2556697469" sldId="299"/>
            <ac:picMk id="14" creationId="{2C3B8533-5962-3E5B-A209-986355B4EF36}"/>
          </ac:picMkLst>
        </pc:picChg>
        <pc:cxnChg chg="add del mod">
          <ac:chgData name="Giovanni Spaziani" userId="d8ba5c89-08bf-41c4-88a8-a7774ab8cd6a" providerId="ADAL" clId="{7BF6C6CB-6C9A-449C-9C35-718F7D04BE5F}" dt="2025-01-15T20:56:48.072" v="11465" actId="478"/>
          <ac:cxnSpMkLst>
            <pc:docMk/>
            <pc:sldMk cId="2556697469" sldId="299"/>
            <ac:cxnSpMk id="4" creationId="{6AA178AE-48DA-45B1-B2DF-12A631AAF508}"/>
          </ac:cxnSpMkLst>
        </pc:cxnChg>
      </pc:sldChg>
      <pc:sldChg chg="addSp delSp modSp new mod modNotesTx">
        <pc:chgData name="Giovanni Spaziani" userId="d8ba5c89-08bf-41c4-88a8-a7774ab8cd6a" providerId="ADAL" clId="{7BF6C6CB-6C9A-449C-9C35-718F7D04BE5F}" dt="2025-01-16T03:26:54.913" v="16127"/>
        <pc:sldMkLst>
          <pc:docMk/>
          <pc:sldMk cId="1535978682" sldId="300"/>
        </pc:sldMkLst>
        <pc:spChg chg="add mod">
          <ac:chgData name="Giovanni Spaziani" userId="d8ba5c89-08bf-41c4-88a8-a7774ab8cd6a" providerId="ADAL" clId="{7BF6C6CB-6C9A-449C-9C35-718F7D04BE5F}" dt="2025-01-14T17:49:44.996" v="5944" actId="20577"/>
          <ac:spMkLst>
            <pc:docMk/>
            <pc:sldMk cId="1535978682" sldId="300"/>
            <ac:spMk id="4" creationId="{DF0BEF1F-25FC-1CF6-61C5-B132BE338BEC}"/>
          </ac:spMkLst>
        </pc:spChg>
        <pc:spChg chg="mod">
          <ac:chgData name="Giovanni Spaziani" userId="d8ba5c89-08bf-41c4-88a8-a7774ab8cd6a" providerId="ADAL" clId="{7BF6C6CB-6C9A-449C-9C35-718F7D04BE5F}" dt="2025-01-14T18:43:31.506" v="6298" actId="1076"/>
          <ac:spMkLst>
            <pc:docMk/>
            <pc:sldMk cId="1535978682" sldId="300"/>
            <ac:spMk id="9" creationId="{EE9128E2-8DA1-38DB-01FD-21436FBA3A98}"/>
          </ac:spMkLst>
        </pc:spChg>
        <pc:picChg chg="mod">
          <ac:chgData name="Giovanni Spaziani" userId="d8ba5c89-08bf-41c4-88a8-a7774ab8cd6a" providerId="ADAL" clId="{7BF6C6CB-6C9A-449C-9C35-718F7D04BE5F}" dt="2025-01-14T18:43:34.815" v="6299" actId="1076"/>
          <ac:picMkLst>
            <pc:docMk/>
            <pc:sldMk cId="1535978682" sldId="300"/>
            <ac:picMk id="3" creationId="{5612D8E2-D05B-D49E-2FC2-D84543CBF4FB}"/>
          </ac:picMkLst>
        </pc:picChg>
        <pc:picChg chg="mod">
          <ac:chgData name="Giovanni Spaziani" userId="d8ba5c89-08bf-41c4-88a8-a7774ab8cd6a" providerId="ADAL" clId="{7BF6C6CB-6C9A-449C-9C35-718F7D04BE5F}" dt="2025-01-14T18:43:31.506" v="6298" actId="1076"/>
          <ac:picMkLst>
            <pc:docMk/>
            <pc:sldMk cId="1535978682" sldId="300"/>
            <ac:picMk id="5" creationId="{E460ABCC-C070-2C7E-D613-2150159E72EF}"/>
          </ac:picMkLst>
        </pc:picChg>
        <pc:picChg chg="add mod">
          <ac:chgData name="Giovanni Spaziani" userId="d8ba5c89-08bf-41c4-88a8-a7774ab8cd6a" providerId="ADAL" clId="{7BF6C6CB-6C9A-449C-9C35-718F7D04BE5F}" dt="2025-01-14T18:43:31.506" v="6298" actId="1076"/>
          <ac:picMkLst>
            <pc:docMk/>
            <pc:sldMk cId="1535978682" sldId="300"/>
            <ac:picMk id="16" creationId="{3E4E98C8-AA41-F450-41CC-419E452B309F}"/>
          </ac:picMkLst>
        </pc:picChg>
        <pc:picChg chg="add mod modCrop">
          <ac:chgData name="Giovanni Spaziani" userId="d8ba5c89-08bf-41c4-88a8-a7774ab8cd6a" providerId="ADAL" clId="{7BF6C6CB-6C9A-449C-9C35-718F7D04BE5F}" dt="2025-01-14T18:43:31.506" v="6298" actId="1076"/>
          <ac:picMkLst>
            <pc:docMk/>
            <pc:sldMk cId="1535978682" sldId="300"/>
            <ac:picMk id="18" creationId="{4EA0761C-D40E-DAB8-E2FF-1CAB784DA78D}"/>
          </ac:picMkLst>
        </pc:picChg>
        <pc:cxnChg chg="mod">
          <ac:chgData name="Giovanni Spaziani" userId="d8ba5c89-08bf-41c4-88a8-a7774ab8cd6a" providerId="ADAL" clId="{7BF6C6CB-6C9A-449C-9C35-718F7D04BE5F}" dt="2025-01-14T18:43:38.706" v="6300" actId="14100"/>
          <ac:cxnSpMkLst>
            <pc:docMk/>
            <pc:sldMk cId="1535978682" sldId="300"/>
            <ac:cxnSpMk id="6" creationId="{C1390A5D-F252-BDD3-6B3C-6A457A6CB5A1}"/>
          </ac:cxnSpMkLst>
        </pc:cxnChg>
        <pc:cxnChg chg="add mod">
          <ac:chgData name="Giovanni Spaziani" userId="d8ba5c89-08bf-41c4-88a8-a7774ab8cd6a" providerId="ADAL" clId="{7BF6C6CB-6C9A-449C-9C35-718F7D04BE5F}" dt="2025-01-14T18:43:31.506" v="6298" actId="1076"/>
          <ac:cxnSpMkLst>
            <pc:docMk/>
            <pc:sldMk cId="1535978682" sldId="300"/>
            <ac:cxnSpMk id="20" creationId="{834BBD9D-83F0-4210-9BF9-3293A938311B}"/>
          </ac:cxnSpMkLst>
        </pc:cxnChg>
        <pc:cxnChg chg="add mod">
          <ac:chgData name="Giovanni Spaziani" userId="d8ba5c89-08bf-41c4-88a8-a7774ab8cd6a" providerId="ADAL" clId="{7BF6C6CB-6C9A-449C-9C35-718F7D04BE5F}" dt="2025-01-14T18:44:12.663" v="6304" actId="14100"/>
          <ac:cxnSpMkLst>
            <pc:docMk/>
            <pc:sldMk cId="1535978682" sldId="300"/>
            <ac:cxnSpMk id="28" creationId="{41B755C9-6D83-DFA9-81D4-2023741E034D}"/>
          </ac:cxnSpMkLst>
        </pc:cxnChg>
      </pc:sldChg>
      <pc:sldChg chg="addSp delSp modSp add mod modNotesTx">
        <pc:chgData name="Giovanni Spaziani" userId="d8ba5c89-08bf-41c4-88a8-a7774ab8cd6a" providerId="ADAL" clId="{7BF6C6CB-6C9A-449C-9C35-718F7D04BE5F}" dt="2025-01-15T23:33:06.466" v="13988" actId="20577"/>
        <pc:sldMkLst>
          <pc:docMk/>
          <pc:sldMk cId="3335346844" sldId="301"/>
        </pc:sldMkLst>
        <pc:spChg chg="mod">
          <ac:chgData name="Giovanni Spaziani" userId="d8ba5c89-08bf-41c4-88a8-a7774ab8cd6a" providerId="ADAL" clId="{7BF6C6CB-6C9A-449C-9C35-718F7D04BE5F}" dt="2025-01-14T19:11:01.412" v="6626" actId="20577"/>
          <ac:spMkLst>
            <pc:docMk/>
            <pc:sldMk cId="3335346844" sldId="301"/>
            <ac:spMk id="15" creationId="{21C8DB19-721B-E70E-79BA-03FE6DD3813A}"/>
          </ac:spMkLst>
        </pc:spChg>
        <pc:picChg chg="mod">
          <ac:chgData name="Giovanni Spaziani" userId="d8ba5c89-08bf-41c4-88a8-a7774ab8cd6a" providerId="ADAL" clId="{7BF6C6CB-6C9A-449C-9C35-718F7D04BE5F}" dt="2025-01-14T18:45:32.693" v="6307" actId="1076"/>
          <ac:picMkLst>
            <pc:docMk/>
            <pc:sldMk cId="3335346844" sldId="301"/>
            <ac:picMk id="10" creationId="{5F277FD4-1FD4-EBF4-90AC-2E73AEB2E591}"/>
          </ac:picMkLst>
        </pc:picChg>
        <pc:picChg chg="add mod modCrop">
          <ac:chgData name="Giovanni Spaziani" userId="d8ba5c89-08bf-41c4-88a8-a7774ab8cd6a" providerId="ADAL" clId="{7BF6C6CB-6C9A-449C-9C35-718F7D04BE5F}" dt="2025-01-14T19:09:11.642" v="6389" actId="1076"/>
          <ac:picMkLst>
            <pc:docMk/>
            <pc:sldMk cId="3335346844" sldId="301"/>
            <ac:picMk id="17" creationId="{C7556433-AACD-EFF6-7563-D336293C4760}"/>
          </ac:picMkLst>
        </pc:picChg>
        <pc:cxnChg chg="add mod">
          <ac:chgData name="Giovanni Spaziani" userId="d8ba5c89-08bf-41c4-88a8-a7774ab8cd6a" providerId="ADAL" clId="{7BF6C6CB-6C9A-449C-9C35-718F7D04BE5F}" dt="2025-01-14T18:46:24.783" v="6318" actId="1582"/>
          <ac:cxnSpMkLst>
            <pc:docMk/>
            <pc:sldMk cId="3335346844" sldId="301"/>
            <ac:cxnSpMk id="14" creationId="{E8BDA1DB-6D2F-9E27-6CEA-3CDADF13F8C8}"/>
          </ac:cxnSpMkLst>
        </pc:cxnChg>
        <pc:cxnChg chg="add mod">
          <ac:chgData name="Giovanni Spaziani" userId="d8ba5c89-08bf-41c4-88a8-a7774ab8cd6a" providerId="ADAL" clId="{7BF6C6CB-6C9A-449C-9C35-718F7D04BE5F}" dt="2025-01-14T19:09:21.269" v="6392" actId="1582"/>
          <ac:cxnSpMkLst>
            <pc:docMk/>
            <pc:sldMk cId="3335346844" sldId="301"/>
            <ac:cxnSpMk id="19" creationId="{9F12C062-EA64-F1BD-FC6E-E7C998F9AEEB}"/>
          </ac:cxnSpMkLst>
        </pc:cxnChg>
      </pc:sldChg>
      <pc:sldChg chg="addSp delSp modSp add mod modNotesTx">
        <pc:chgData name="Giovanni Spaziani" userId="d8ba5c89-08bf-41c4-88a8-a7774ab8cd6a" providerId="ADAL" clId="{7BF6C6CB-6C9A-449C-9C35-718F7D04BE5F}" dt="2025-01-15T23:30:53.173" v="13954" actId="20577"/>
        <pc:sldMkLst>
          <pc:docMk/>
          <pc:sldMk cId="1825269386" sldId="302"/>
        </pc:sldMkLst>
        <pc:spChg chg="mod">
          <ac:chgData name="Giovanni Spaziani" userId="d8ba5c89-08bf-41c4-88a8-a7774ab8cd6a" providerId="ADAL" clId="{7BF6C6CB-6C9A-449C-9C35-718F7D04BE5F}" dt="2025-01-15T11:39:18.389" v="7841" actId="20577"/>
          <ac:spMkLst>
            <pc:docMk/>
            <pc:sldMk cId="1825269386" sldId="302"/>
            <ac:spMk id="2" creationId="{7F6F0108-BA6D-8B6C-EE0F-BB811EA5CED1}"/>
          </ac:spMkLst>
        </pc:spChg>
        <pc:spChg chg="add del mod">
          <ac:chgData name="Giovanni Spaziani" userId="d8ba5c89-08bf-41c4-88a8-a7774ab8cd6a" providerId="ADAL" clId="{7BF6C6CB-6C9A-449C-9C35-718F7D04BE5F}" dt="2025-01-15T11:14:41.506" v="7441" actId="478"/>
          <ac:spMkLst>
            <pc:docMk/>
            <pc:sldMk cId="1825269386" sldId="302"/>
            <ac:spMk id="14" creationId="{A2C0BD9A-B123-A6C7-BD01-599AE243EC89}"/>
          </ac:spMkLst>
        </pc:spChg>
        <pc:spChg chg="add del mod">
          <ac:chgData name="Giovanni Spaziani" userId="d8ba5c89-08bf-41c4-88a8-a7774ab8cd6a" providerId="ADAL" clId="{7BF6C6CB-6C9A-449C-9C35-718F7D04BE5F}" dt="2025-01-15T12:02:35.088" v="8057" actId="21"/>
          <ac:spMkLst>
            <pc:docMk/>
            <pc:sldMk cId="1825269386" sldId="302"/>
            <ac:spMk id="29" creationId="{7A3045C8-DDB0-BFF7-F793-2F9EF0EDCDF2}"/>
          </ac:spMkLst>
        </pc:spChg>
        <pc:spChg chg="add del mod">
          <ac:chgData name="Giovanni Spaziani" userId="d8ba5c89-08bf-41c4-88a8-a7774ab8cd6a" providerId="ADAL" clId="{7BF6C6CB-6C9A-449C-9C35-718F7D04BE5F}" dt="2025-01-15T12:02:35.088" v="8057" actId="21"/>
          <ac:spMkLst>
            <pc:docMk/>
            <pc:sldMk cId="1825269386" sldId="302"/>
            <ac:spMk id="31" creationId="{889D97BA-4B46-D7A9-F8D1-55D21E790350}"/>
          </ac:spMkLst>
        </pc:spChg>
        <pc:picChg chg="add mod">
          <ac:chgData name="Giovanni Spaziani" userId="d8ba5c89-08bf-41c4-88a8-a7774ab8cd6a" providerId="ADAL" clId="{7BF6C6CB-6C9A-449C-9C35-718F7D04BE5F}" dt="2025-01-15T11:22:41.022" v="7677" actId="1076"/>
          <ac:picMkLst>
            <pc:docMk/>
            <pc:sldMk cId="1825269386" sldId="302"/>
            <ac:picMk id="4" creationId="{7D83635F-53EC-C354-863C-2148D175F637}"/>
          </ac:picMkLst>
        </pc:picChg>
        <pc:picChg chg="add del mod">
          <ac:chgData name="Giovanni Spaziani" userId="d8ba5c89-08bf-41c4-88a8-a7774ab8cd6a" providerId="ADAL" clId="{7BF6C6CB-6C9A-449C-9C35-718F7D04BE5F}" dt="2025-01-15T11:12:05.826" v="7319" actId="478"/>
          <ac:picMkLst>
            <pc:docMk/>
            <pc:sldMk cId="1825269386" sldId="302"/>
            <ac:picMk id="6" creationId="{D5777799-3221-26C4-C2F4-A5CF3ACDF59C}"/>
          </ac:picMkLst>
        </pc:picChg>
        <pc:picChg chg="del">
          <ac:chgData name="Giovanni Spaziani" userId="d8ba5c89-08bf-41c4-88a8-a7774ab8cd6a" providerId="ADAL" clId="{7BF6C6CB-6C9A-449C-9C35-718F7D04BE5F}" dt="2025-01-15T10:07:14.259" v="6691" actId="478"/>
          <ac:picMkLst>
            <pc:docMk/>
            <pc:sldMk cId="1825269386" sldId="302"/>
            <ac:picMk id="7" creationId="{8993ED65-7128-07F0-6CCD-E0619551E4BA}"/>
          </ac:picMkLst>
        </pc:picChg>
        <pc:picChg chg="add del mod">
          <ac:chgData name="Giovanni Spaziani" userId="d8ba5c89-08bf-41c4-88a8-a7774ab8cd6a" providerId="ADAL" clId="{7BF6C6CB-6C9A-449C-9C35-718F7D04BE5F}" dt="2025-01-15T10:30:31.369" v="6783" actId="478"/>
          <ac:picMkLst>
            <pc:docMk/>
            <pc:sldMk cId="1825269386" sldId="302"/>
            <ac:picMk id="9" creationId="{521029B4-87CD-0855-E5D2-015CFACE1820}"/>
          </ac:picMkLst>
        </pc:picChg>
        <pc:picChg chg="add mod modCrop">
          <ac:chgData name="Giovanni Spaziani" userId="d8ba5c89-08bf-41c4-88a8-a7774ab8cd6a" providerId="ADAL" clId="{7BF6C6CB-6C9A-449C-9C35-718F7D04BE5F}" dt="2025-01-15T11:23:13.967" v="7679" actId="1076"/>
          <ac:picMkLst>
            <pc:docMk/>
            <pc:sldMk cId="1825269386" sldId="302"/>
            <ac:picMk id="10" creationId="{E3E1A454-B0F6-D653-A729-C4196EB60C1D}"/>
          </ac:picMkLst>
        </pc:picChg>
        <pc:picChg chg="add mod">
          <ac:chgData name="Giovanni Spaziani" userId="d8ba5c89-08bf-41c4-88a8-a7774ab8cd6a" providerId="ADAL" clId="{7BF6C6CB-6C9A-449C-9C35-718F7D04BE5F}" dt="2025-01-15T11:22:41.022" v="7677" actId="1076"/>
          <ac:picMkLst>
            <pc:docMk/>
            <pc:sldMk cId="1825269386" sldId="302"/>
            <ac:picMk id="16" creationId="{66B442A0-8AA6-D69F-4BA1-F141AFAD7FCE}"/>
          </ac:picMkLst>
        </pc:picChg>
        <pc:picChg chg="add mod">
          <ac:chgData name="Giovanni Spaziani" userId="d8ba5c89-08bf-41c4-88a8-a7774ab8cd6a" providerId="ADAL" clId="{7BF6C6CB-6C9A-449C-9C35-718F7D04BE5F}" dt="2025-01-15T11:22:41.022" v="7677" actId="1076"/>
          <ac:picMkLst>
            <pc:docMk/>
            <pc:sldMk cId="1825269386" sldId="302"/>
            <ac:picMk id="18" creationId="{92884938-1E47-87E7-C4D1-A840BE80DAE8}"/>
          </ac:picMkLst>
        </pc:picChg>
        <pc:picChg chg="del">
          <ac:chgData name="Giovanni Spaziani" userId="d8ba5c89-08bf-41c4-88a8-a7774ab8cd6a" providerId="ADAL" clId="{7BF6C6CB-6C9A-449C-9C35-718F7D04BE5F}" dt="2025-01-15T10:07:13.399" v="6690" actId="478"/>
          <ac:picMkLst>
            <pc:docMk/>
            <pc:sldMk cId="1825269386" sldId="302"/>
            <ac:picMk id="26" creationId="{7E2FF218-4AD8-902C-1B56-09B03341048A}"/>
          </ac:picMkLst>
        </pc:picChg>
        <pc:cxnChg chg="add mod">
          <ac:chgData name="Giovanni Spaziani" userId="d8ba5c89-08bf-41c4-88a8-a7774ab8cd6a" providerId="ADAL" clId="{7BF6C6CB-6C9A-449C-9C35-718F7D04BE5F}" dt="2025-01-15T11:23:13.967" v="7679" actId="1076"/>
          <ac:cxnSpMkLst>
            <pc:docMk/>
            <pc:sldMk cId="1825269386" sldId="302"/>
            <ac:cxnSpMk id="11" creationId="{94AE4CA2-E81D-4962-0C9E-F19649049170}"/>
          </ac:cxnSpMkLst>
        </pc:cxnChg>
        <pc:cxnChg chg="add mod">
          <ac:chgData name="Giovanni Spaziani" userId="d8ba5c89-08bf-41c4-88a8-a7774ab8cd6a" providerId="ADAL" clId="{7BF6C6CB-6C9A-449C-9C35-718F7D04BE5F}" dt="2025-01-15T11:22:41.022" v="7677" actId="1076"/>
          <ac:cxnSpMkLst>
            <pc:docMk/>
            <pc:sldMk cId="1825269386" sldId="302"/>
            <ac:cxnSpMk id="19" creationId="{D21F1D7A-DAD8-89B9-1C69-2DE0CA606294}"/>
          </ac:cxnSpMkLst>
        </pc:cxnChg>
        <pc:cxnChg chg="add mod">
          <ac:chgData name="Giovanni Spaziani" userId="d8ba5c89-08bf-41c4-88a8-a7774ab8cd6a" providerId="ADAL" clId="{7BF6C6CB-6C9A-449C-9C35-718F7D04BE5F}" dt="2025-01-15T11:22:41.022" v="7677" actId="1076"/>
          <ac:cxnSpMkLst>
            <pc:docMk/>
            <pc:sldMk cId="1825269386" sldId="302"/>
            <ac:cxnSpMk id="23" creationId="{4E5AD554-DA9D-F58A-99AF-3F557FBB1819}"/>
          </ac:cxnSpMkLst>
        </pc:cxnChg>
        <pc:cxnChg chg="add del mod">
          <ac:chgData name="Giovanni Spaziani" userId="d8ba5c89-08bf-41c4-88a8-a7774ab8cd6a" providerId="ADAL" clId="{7BF6C6CB-6C9A-449C-9C35-718F7D04BE5F}" dt="2025-01-15T11:13:32.070" v="7346" actId="478"/>
          <ac:cxnSpMkLst>
            <pc:docMk/>
            <pc:sldMk cId="1825269386" sldId="302"/>
            <ac:cxnSpMk id="28" creationId="{340DB46B-36C9-B45A-A1AE-D10C92023896}"/>
          </ac:cxnSpMkLst>
        </pc:cxnChg>
      </pc:sldChg>
      <pc:sldChg chg="addSp delSp modSp add mod modNotesTx">
        <pc:chgData name="Giovanni Spaziani" userId="d8ba5c89-08bf-41c4-88a8-a7774ab8cd6a" providerId="ADAL" clId="{7BF6C6CB-6C9A-449C-9C35-718F7D04BE5F}" dt="2025-01-15T23:30:58.293" v="13962" actId="20577"/>
        <pc:sldMkLst>
          <pc:docMk/>
          <pc:sldMk cId="3337666361" sldId="303"/>
        </pc:sldMkLst>
        <pc:spChg chg="mod">
          <ac:chgData name="Giovanni Spaziani" userId="d8ba5c89-08bf-41c4-88a8-a7774ab8cd6a" providerId="ADAL" clId="{7BF6C6CB-6C9A-449C-9C35-718F7D04BE5F}" dt="2025-01-15T11:48:03.309" v="7903" actId="1076"/>
          <ac:spMkLst>
            <pc:docMk/>
            <pc:sldMk cId="3337666361" sldId="303"/>
            <ac:spMk id="2" creationId="{F349DBC9-D956-0EAD-B6A5-5B544C6C2BF1}"/>
          </ac:spMkLst>
        </pc:spChg>
        <pc:spChg chg="add mod">
          <ac:chgData name="Giovanni Spaziani" userId="d8ba5c89-08bf-41c4-88a8-a7774ab8cd6a" providerId="ADAL" clId="{7BF6C6CB-6C9A-449C-9C35-718F7D04BE5F}" dt="2025-01-15T11:43:03.972" v="7861" actId="164"/>
          <ac:spMkLst>
            <pc:docMk/>
            <pc:sldMk cId="3337666361" sldId="303"/>
            <ac:spMk id="14" creationId="{416F0A6C-EA74-2B09-942D-65A953F6CB7A}"/>
          </ac:spMkLst>
        </pc:spChg>
        <pc:grpChg chg="add mod">
          <ac:chgData name="Giovanni Spaziani" userId="d8ba5c89-08bf-41c4-88a8-a7774ab8cd6a" providerId="ADAL" clId="{7BF6C6CB-6C9A-449C-9C35-718F7D04BE5F}" dt="2025-01-15T11:49:19.971" v="7921" actId="1076"/>
          <ac:grpSpMkLst>
            <pc:docMk/>
            <pc:sldMk cId="3337666361" sldId="303"/>
            <ac:grpSpMk id="16" creationId="{EAE0FB4F-6F25-84C6-75DD-A15D49A2F78B}"/>
          </ac:grpSpMkLst>
        </pc:grpChg>
        <pc:picChg chg="del">
          <ac:chgData name="Giovanni Spaziani" userId="d8ba5c89-08bf-41c4-88a8-a7774ab8cd6a" providerId="ADAL" clId="{7BF6C6CB-6C9A-449C-9C35-718F7D04BE5F}" dt="2025-01-15T10:27:15.922" v="6756" actId="478"/>
          <ac:picMkLst>
            <pc:docMk/>
            <pc:sldMk cId="3337666361" sldId="303"/>
            <ac:picMk id="4" creationId="{A1DDB0AD-5954-B149-CB05-10A0F214E3C0}"/>
          </ac:picMkLst>
        </pc:picChg>
        <pc:picChg chg="add del mod modCrop">
          <ac:chgData name="Giovanni Spaziani" userId="d8ba5c89-08bf-41c4-88a8-a7774ab8cd6a" providerId="ADAL" clId="{7BF6C6CB-6C9A-449C-9C35-718F7D04BE5F}" dt="2025-01-15T11:42:51.236" v="7859" actId="478"/>
          <ac:picMkLst>
            <pc:docMk/>
            <pc:sldMk cId="3337666361" sldId="303"/>
            <ac:picMk id="5" creationId="{A66D242A-11BD-28CB-D664-FC8833CA054E}"/>
          </ac:picMkLst>
        </pc:picChg>
        <pc:picChg chg="del">
          <ac:chgData name="Giovanni Spaziani" userId="d8ba5c89-08bf-41c4-88a8-a7774ab8cd6a" providerId="ADAL" clId="{7BF6C6CB-6C9A-449C-9C35-718F7D04BE5F}" dt="2025-01-15T10:27:15.922" v="6756" actId="478"/>
          <ac:picMkLst>
            <pc:docMk/>
            <pc:sldMk cId="3337666361" sldId="303"/>
            <ac:picMk id="6" creationId="{EE1F2221-AAFC-9584-FA00-84E23B5C06B2}"/>
          </ac:picMkLst>
        </pc:picChg>
        <pc:picChg chg="add mod">
          <ac:chgData name="Giovanni Spaziani" userId="d8ba5c89-08bf-41c4-88a8-a7774ab8cd6a" providerId="ADAL" clId="{7BF6C6CB-6C9A-449C-9C35-718F7D04BE5F}" dt="2025-01-15T11:49:19.971" v="7921" actId="1076"/>
          <ac:picMkLst>
            <pc:docMk/>
            <pc:sldMk cId="3337666361" sldId="303"/>
            <ac:picMk id="8" creationId="{A2A51971-FD42-918A-E0C1-09357E8C305F}"/>
          </ac:picMkLst>
        </pc:picChg>
        <pc:picChg chg="del">
          <ac:chgData name="Giovanni Spaziani" userId="d8ba5c89-08bf-41c4-88a8-a7774ab8cd6a" providerId="ADAL" clId="{7BF6C6CB-6C9A-449C-9C35-718F7D04BE5F}" dt="2025-01-15T10:27:15.922" v="6756" actId="478"/>
          <ac:picMkLst>
            <pc:docMk/>
            <pc:sldMk cId="3337666361" sldId="303"/>
            <ac:picMk id="9" creationId="{5361EE0C-D60C-289A-2A1E-465D8F12085E}"/>
          </ac:picMkLst>
        </pc:picChg>
        <pc:picChg chg="add mod modCrop">
          <ac:chgData name="Giovanni Spaziani" userId="d8ba5c89-08bf-41c4-88a8-a7774ab8cd6a" providerId="ADAL" clId="{7BF6C6CB-6C9A-449C-9C35-718F7D04BE5F}" dt="2025-01-15T11:43:03.972" v="7861" actId="164"/>
          <ac:picMkLst>
            <pc:docMk/>
            <pc:sldMk cId="3337666361" sldId="303"/>
            <ac:picMk id="10" creationId="{CA9E51EA-7B8C-96AF-B13A-E5EB33758287}"/>
          </ac:picMkLst>
        </pc:picChg>
        <pc:picChg chg="add del mod modCrop">
          <ac:chgData name="Giovanni Spaziani" userId="d8ba5c89-08bf-41c4-88a8-a7774ab8cd6a" providerId="ADAL" clId="{7BF6C6CB-6C9A-449C-9C35-718F7D04BE5F}" dt="2025-01-15T11:42:49.463" v="7858" actId="478"/>
          <ac:picMkLst>
            <pc:docMk/>
            <pc:sldMk cId="3337666361" sldId="303"/>
            <ac:picMk id="15" creationId="{FD261286-E711-10A1-28BE-B100198AB2F4}"/>
          </ac:picMkLst>
        </pc:picChg>
        <pc:picChg chg="add mod">
          <ac:chgData name="Giovanni Spaziani" userId="d8ba5c89-08bf-41c4-88a8-a7774ab8cd6a" providerId="ADAL" clId="{7BF6C6CB-6C9A-449C-9C35-718F7D04BE5F}" dt="2025-01-15T11:49:19.971" v="7921" actId="1076"/>
          <ac:picMkLst>
            <pc:docMk/>
            <pc:sldMk cId="3337666361" sldId="303"/>
            <ac:picMk id="18" creationId="{12B12A89-0FA2-B8E4-30E0-1C334D219F3A}"/>
          </ac:picMkLst>
        </pc:picChg>
        <pc:picChg chg="add mod">
          <ac:chgData name="Giovanni Spaziani" userId="d8ba5c89-08bf-41c4-88a8-a7774ab8cd6a" providerId="ADAL" clId="{7BF6C6CB-6C9A-449C-9C35-718F7D04BE5F}" dt="2025-01-15T11:49:19.971" v="7921" actId="1076"/>
          <ac:picMkLst>
            <pc:docMk/>
            <pc:sldMk cId="3337666361" sldId="303"/>
            <ac:picMk id="20" creationId="{E158B129-14D8-E05A-8728-3954A1E59D72}"/>
          </ac:picMkLst>
        </pc:picChg>
        <pc:cxnChg chg="add mod ord">
          <ac:chgData name="Giovanni Spaziani" userId="d8ba5c89-08bf-41c4-88a8-a7774ab8cd6a" providerId="ADAL" clId="{7BF6C6CB-6C9A-449C-9C35-718F7D04BE5F}" dt="2025-01-15T11:49:19.971" v="7921" actId="1076"/>
          <ac:cxnSpMkLst>
            <pc:docMk/>
            <pc:sldMk cId="3337666361" sldId="303"/>
            <ac:cxnSpMk id="11" creationId="{7ED4482D-4E20-556E-AEBC-678869D22C75}"/>
          </ac:cxnSpMkLst>
        </pc:cxnChg>
        <pc:cxnChg chg="add mod">
          <ac:chgData name="Giovanni Spaziani" userId="d8ba5c89-08bf-41c4-88a8-a7774ab8cd6a" providerId="ADAL" clId="{7BF6C6CB-6C9A-449C-9C35-718F7D04BE5F}" dt="2025-01-15T11:49:19.971" v="7921" actId="1076"/>
          <ac:cxnSpMkLst>
            <pc:docMk/>
            <pc:sldMk cId="3337666361" sldId="303"/>
            <ac:cxnSpMk id="21" creationId="{4E57FE44-0948-E34A-68D2-4D6B23030372}"/>
          </ac:cxnSpMkLst>
        </pc:cxnChg>
      </pc:sldChg>
      <pc:sldChg chg="addSp delSp modSp add mod modClrScheme chgLayout modNotesTx">
        <pc:chgData name="Giovanni Spaziani" userId="d8ba5c89-08bf-41c4-88a8-a7774ab8cd6a" providerId="ADAL" clId="{7BF6C6CB-6C9A-449C-9C35-718F7D04BE5F}" dt="2025-01-15T23:37:28.126" v="14242" actId="20577"/>
        <pc:sldMkLst>
          <pc:docMk/>
          <pc:sldMk cId="2472714556" sldId="304"/>
        </pc:sldMkLst>
        <pc:spChg chg="add mod">
          <ac:chgData name="Giovanni Spaziani" userId="d8ba5c89-08bf-41c4-88a8-a7774ab8cd6a" providerId="ADAL" clId="{7BF6C6CB-6C9A-449C-9C35-718F7D04BE5F}" dt="2025-01-15T15:37:37.152" v="8903" actId="20577"/>
          <ac:spMkLst>
            <pc:docMk/>
            <pc:sldMk cId="2472714556" sldId="304"/>
            <ac:spMk id="2" creationId="{5558BEF2-B566-10DA-33F7-3238919F3770}"/>
          </ac:spMkLst>
        </pc:spChg>
        <pc:spChg chg="add mod">
          <ac:chgData name="Giovanni Spaziani" userId="d8ba5c89-08bf-41c4-88a8-a7774ab8cd6a" providerId="ADAL" clId="{7BF6C6CB-6C9A-449C-9C35-718F7D04BE5F}" dt="2025-01-15T16:03:22.941" v="10083" actId="113"/>
          <ac:spMkLst>
            <pc:docMk/>
            <pc:sldMk cId="2472714556" sldId="304"/>
            <ac:spMk id="5" creationId="{8F265DE7-72BF-F20A-4D66-B04E03A4DC1E}"/>
          </ac:spMkLst>
        </pc:spChg>
        <pc:spChg chg="add del mod">
          <ac:chgData name="Giovanni Spaziani" userId="d8ba5c89-08bf-41c4-88a8-a7774ab8cd6a" providerId="ADAL" clId="{7BF6C6CB-6C9A-449C-9C35-718F7D04BE5F}" dt="2025-01-15T15:24:40.721" v="8477" actId="26606"/>
          <ac:spMkLst>
            <pc:docMk/>
            <pc:sldMk cId="2472714556" sldId="304"/>
            <ac:spMk id="9" creationId="{A4E00880-477A-F5AA-0D9D-2FE582AAD755}"/>
          </ac:spMkLst>
        </pc:spChg>
        <pc:spChg chg="add">
          <ac:chgData name="Giovanni Spaziani" userId="d8ba5c89-08bf-41c4-88a8-a7774ab8cd6a" providerId="ADAL" clId="{7BF6C6CB-6C9A-449C-9C35-718F7D04BE5F}" dt="2025-01-15T15:46:28.866" v="9469"/>
          <ac:spMkLst>
            <pc:docMk/>
            <pc:sldMk cId="2472714556" sldId="304"/>
            <ac:spMk id="11" creationId="{B8FA81E2-0054-8DB8-6F40-17E1116E9D17}"/>
          </ac:spMkLst>
        </pc:spChg>
        <pc:spChg chg="add del mod">
          <ac:chgData name="Giovanni Spaziani" userId="d8ba5c89-08bf-41c4-88a8-a7774ab8cd6a" providerId="ADAL" clId="{7BF6C6CB-6C9A-449C-9C35-718F7D04BE5F}" dt="2025-01-15T15:55:21.499" v="9816" actId="478"/>
          <ac:spMkLst>
            <pc:docMk/>
            <pc:sldMk cId="2472714556" sldId="304"/>
            <ac:spMk id="12" creationId="{14BDF662-7E97-B992-0ABC-871DA5FD59E6}"/>
          </ac:spMkLst>
        </pc:spChg>
        <pc:spChg chg="add mod">
          <ac:chgData name="Giovanni Spaziani" userId="d8ba5c89-08bf-41c4-88a8-a7774ab8cd6a" providerId="ADAL" clId="{7BF6C6CB-6C9A-449C-9C35-718F7D04BE5F}" dt="2025-01-15T16:01:28.009" v="10064" actId="1037"/>
          <ac:spMkLst>
            <pc:docMk/>
            <pc:sldMk cId="2472714556" sldId="304"/>
            <ac:spMk id="16" creationId="{86E511EF-C825-A071-77B9-EC2D629581EE}"/>
          </ac:spMkLst>
        </pc:spChg>
        <pc:spChg chg="add mod">
          <ac:chgData name="Giovanni Spaziani" userId="d8ba5c89-08bf-41c4-88a8-a7774ab8cd6a" providerId="ADAL" clId="{7BF6C6CB-6C9A-449C-9C35-718F7D04BE5F}" dt="2025-01-15T16:29:39.079" v="10309" actId="20577"/>
          <ac:spMkLst>
            <pc:docMk/>
            <pc:sldMk cId="2472714556" sldId="304"/>
            <ac:spMk id="22" creationId="{FF064893-9D74-6B29-E28E-F412C4748182}"/>
          </ac:spMkLst>
        </pc:spChg>
        <pc:spChg chg="add mod">
          <ac:chgData name="Giovanni Spaziani" userId="d8ba5c89-08bf-41c4-88a8-a7774ab8cd6a" providerId="ADAL" clId="{7BF6C6CB-6C9A-449C-9C35-718F7D04BE5F}" dt="2025-01-15T16:02:07.326" v="10071" actId="2085"/>
          <ac:spMkLst>
            <pc:docMk/>
            <pc:sldMk cId="2472714556" sldId="304"/>
            <ac:spMk id="32" creationId="{B9BA0338-F0D3-B8E7-DF5E-14E0191BE3C0}"/>
          </ac:spMkLst>
        </pc:spChg>
        <pc:spChg chg="add mod">
          <ac:chgData name="Giovanni Spaziani" userId="d8ba5c89-08bf-41c4-88a8-a7774ab8cd6a" providerId="ADAL" clId="{7BF6C6CB-6C9A-449C-9C35-718F7D04BE5F}" dt="2025-01-15T16:02:24.548" v="10076" actId="2085"/>
          <ac:spMkLst>
            <pc:docMk/>
            <pc:sldMk cId="2472714556" sldId="304"/>
            <ac:spMk id="34" creationId="{AF538870-86FD-99AE-D9EC-8E0BACB24BA5}"/>
          </ac:spMkLst>
        </pc:spChg>
        <pc:picChg chg="add mod">
          <ac:chgData name="Giovanni Spaziani" userId="d8ba5c89-08bf-41c4-88a8-a7774ab8cd6a" providerId="ADAL" clId="{7BF6C6CB-6C9A-449C-9C35-718F7D04BE5F}" dt="2025-01-15T16:01:47.855" v="10067" actId="1076"/>
          <ac:picMkLst>
            <pc:docMk/>
            <pc:sldMk cId="2472714556" sldId="304"/>
            <ac:picMk id="4" creationId="{43C71438-AD7F-C679-93E9-15A7D72EE190}"/>
          </ac:picMkLst>
        </pc:picChg>
        <pc:picChg chg="add del mod modCrop">
          <ac:chgData name="Giovanni Spaziani" userId="d8ba5c89-08bf-41c4-88a8-a7774ab8cd6a" providerId="ADAL" clId="{7BF6C6CB-6C9A-449C-9C35-718F7D04BE5F}" dt="2025-01-15T15:31:30.322" v="8552" actId="478"/>
          <ac:picMkLst>
            <pc:docMk/>
            <pc:sldMk cId="2472714556" sldId="304"/>
            <ac:picMk id="6" creationId="{753875CF-1E34-6192-CE7E-691793B34E27}"/>
          </ac:picMkLst>
        </pc:picChg>
        <pc:picChg chg="add del mod modCrop">
          <ac:chgData name="Giovanni Spaziani" userId="d8ba5c89-08bf-41c4-88a8-a7774ab8cd6a" providerId="ADAL" clId="{7BF6C6CB-6C9A-449C-9C35-718F7D04BE5F}" dt="2025-01-15T15:31:30.322" v="8552" actId="478"/>
          <ac:picMkLst>
            <pc:docMk/>
            <pc:sldMk cId="2472714556" sldId="304"/>
            <ac:picMk id="7" creationId="{CE3335BE-09D3-741B-3B8E-7BF22CA4D6E9}"/>
          </ac:picMkLst>
        </pc:picChg>
        <pc:picChg chg="add del mod modCrop">
          <ac:chgData name="Giovanni Spaziani" userId="d8ba5c89-08bf-41c4-88a8-a7774ab8cd6a" providerId="ADAL" clId="{7BF6C6CB-6C9A-449C-9C35-718F7D04BE5F}" dt="2025-01-15T15:31:30.322" v="8552" actId="478"/>
          <ac:picMkLst>
            <pc:docMk/>
            <pc:sldMk cId="2472714556" sldId="304"/>
            <ac:picMk id="8" creationId="{96742F5D-7EE9-44EE-B4F5-283BB2B8A563}"/>
          </ac:picMkLst>
        </pc:picChg>
        <pc:picChg chg="add del mod modCrop">
          <ac:chgData name="Giovanni Spaziani" userId="d8ba5c89-08bf-41c4-88a8-a7774ab8cd6a" providerId="ADAL" clId="{7BF6C6CB-6C9A-449C-9C35-718F7D04BE5F}" dt="2025-01-15T15:31:30.322" v="8552" actId="478"/>
          <ac:picMkLst>
            <pc:docMk/>
            <pc:sldMk cId="2472714556" sldId="304"/>
            <ac:picMk id="10" creationId="{819FFE18-6C3B-B12E-005A-D647D43B51F2}"/>
          </ac:picMkLst>
        </pc:picChg>
        <pc:cxnChg chg="add del mod">
          <ac:chgData name="Giovanni Spaziani" userId="d8ba5c89-08bf-41c4-88a8-a7774ab8cd6a" providerId="ADAL" clId="{7BF6C6CB-6C9A-449C-9C35-718F7D04BE5F}" dt="2025-01-15T15:54:56.947" v="9814" actId="11529"/>
          <ac:cxnSpMkLst>
            <pc:docMk/>
            <pc:sldMk cId="2472714556" sldId="304"/>
            <ac:cxnSpMk id="14" creationId="{30A14585-840F-AA32-F541-D53624011ED7}"/>
          </ac:cxnSpMkLst>
        </pc:cxnChg>
        <pc:cxnChg chg="add mod">
          <ac:chgData name="Giovanni Spaziani" userId="d8ba5c89-08bf-41c4-88a8-a7774ab8cd6a" providerId="ADAL" clId="{7BF6C6CB-6C9A-449C-9C35-718F7D04BE5F}" dt="2025-01-15T22:20:24.834" v="12360" actId="1582"/>
          <ac:cxnSpMkLst>
            <pc:docMk/>
            <pc:sldMk cId="2472714556" sldId="304"/>
            <ac:cxnSpMk id="18" creationId="{596712CD-E01C-E3BF-67A1-52A54130D915}"/>
          </ac:cxnSpMkLst>
        </pc:cxnChg>
      </pc:sldChg>
      <pc:sldChg chg="addSp delSp modSp add mod modNotesTx">
        <pc:chgData name="Giovanni Spaziani" userId="d8ba5c89-08bf-41c4-88a8-a7774ab8cd6a" providerId="ADAL" clId="{7BF6C6CB-6C9A-449C-9C35-718F7D04BE5F}" dt="2025-01-16T03:25:09.611" v="16126"/>
        <pc:sldMkLst>
          <pc:docMk/>
          <pc:sldMk cId="1793449162" sldId="305"/>
        </pc:sldMkLst>
        <pc:spChg chg="mod">
          <ac:chgData name="Giovanni Spaziani" userId="d8ba5c89-08bf-41c4-88a8-a7774ab8cd6a" providerId="ADAL" clId="{7BF6C6CB-6C9A-449C-9C35-718F7D04BE5F}" dt="2025-01-15T12:00:59.931" v="8034" actId="1076"/>
          <ac:spMkLst>
            <pc:docMk/>
            <pc:sldMk cId="1793449162" sldId="305"/>
            <ac:spMk id="2" creationId="{ECD3C922-CDD6-99B0-3C58-5C7529B177D6}"/>
          </ac:spMkLst>
        </pc:spChg>
        <pc:spChg chg="add mod">
          <ac:chgData name="Giovanni Spaziani" userId="d8ba5c89-08bf-41c4-88a8-a7774ab8cd6a" providerId="ADAL" clId="{7BF6C6CB-6C9A-449C-9C35-718F7D04BE5F}" dt="2025-01-15T12:02:57.721" v="8065" actId="1076"/>
          <ac:spMkLst>
            <pc:docMk/>
            <pc:sldMk cId="1793449162" sldId="305"/>
            <ac:spMk id="54" creationId="{6124E663-950B-6A7B-996F-DC6B2F1DFC5C}"/>
          </ac:spMkLst>
        </pc:spChg>
        <pc:spChg chg="add mod">
          <ac:chgData name="Giovanni Spaziani" userId="d8ba5c89-08bf-41c4-88a8-a7774ab8cd6a" providerId="ADAL" clId="{7BF6C6CB-6C9A-449C-9C35-718F7D04BE5F}" dt="2025-01-15T12:09:11.707" v="8472" actId="1076"/>
          <ac:spMkLst>
            <pc:docMk/>
            <pc:sldMk cId="1793449162" sldId="305"/>
            <ac:spMk id="59" creationId="{AB4B11D0-4764-2E7D-F112-D0BF4C1EB7F4}"/>
          </ac:spMkLst>
        </pc:spChg>
        <pc:grpChg chg="add mod">
          <ac:chgData name="Giovanni Spaziani" userId="d8ba5c89-08bf-41c4-88a8-a7774ab8cd6a" providerId="ADAL" clId="{7BF6C6CB-6C9A-449C-9C35-718F7D04BE5F}" dt="2025-01-15T11:54:19.359" v="7983" actId="164"/>
          <ac:grpSpMkLst>
            <pc:docMk/>
            <pc:sldMk cId="1793449162" sldId="305"/>
            <ac:grpSpMk id="9" creationId="{31E477C7-95DA-9AE0-3841-101D5405DFAB}"/>
          </ac:grpSpMkLst>
        </pc:grpChg>
        <pc:grpChg chg="del">
          <ac:chgData name="Giovanni Spaziani" userId="d8ba5c89-08bf-41c4-88a8-a7774ab8cd6a" providerId="ADAL" clId="{7BF6C6CB-6C9A-449C-9C35-718F7D04BE5F}" dt="2025-01-15T11:51:06.493" v="7923" actId="478"/>
          <ac:grpSpMkLst>
            <pc:docMk/>
            <pc:sldMk cId="1793449162" sldId="305"/>
            <ac:grpSpMk id="16" creationId="{37552703-52E2-7DF7-CBBA-1BD755732497}"/>
          </ac:grpSpMkLst>
        </pc:grpChg>
        <pc:picChg chg="add mod">
          <ac:chgData name="Giovanni Spaziani" userId="d8ba5c89-08bf-41c4-88a8-a7774ab8cd6a" providerId="ADAL" clId="{7BF6C6CB-6C9A-449C-9C35-718F7D04BE5F}" dt="2025-01-15T12:02:57.721" v="8065" actId="1076"/>
          <ac:picMkLst>
            <pc:docMk/>
            <pc:sldMk cId="1793449162" sldId="305"/>
            <ac:picMk id="4" creationId="{F9C6E4B6-F866-2F3D-6BF7-5CFA50566678}"/>
          </ac:picMkLst>
        </pc:picChg>
        <pc:picChg chg="add del mod modCrop">
          <ac:chgData name="Giovanni Spaziani" userId="d8ba5c89-08bf-41c4-88a8-a7774ab8cd6a" providerId="ADAL" clId="{7BF6C6CB-6C9A-449C-9C35-718F7D04BE5F}" dt="2025-01-15T11:54:24.047" v="7990" actId="478"/>
          <ac:picMkLst>
            <pc:docMk/>
            <pc:sldMk cId="1793449162" sldId="305"/>
            <ac:picMk id="7" creationId="{1A6ACBD3-9F4C-0050-5D9F-248010CF57EC}"/>
          </ac:picMkLst>
        </pc:picChg>
        <pc:picChg chg="del">
          <ac:chgData name="Giovanni Spaziani" userId="d8ba5c89-08bf-41c4-88a8-a7774ab8cd6a" providerId="ADAL" clId="{7BF6C6CB-6C9A-449C-9C35-718F7D04BE5F}" dt="2025-01-15T11:51:06.493" v="7923" actId="478"/>
          <ac:picMkLst>
            <pc:docMk/>
            <pc:sldMk cId="1793449162" sldId="305"/>
            <ac:picMk id="8" creationId="{EABD97A2-CDF2-9ACA-D9BD-103E352E845D}"/>
          </ac:picMkLst>
        </pc:picChg>
        <pc:picChg chg="del">
          <ac:chgData name="Giovanni Spaziani" userId="d8ba5c89-08bf-41c4-88a8-a7774ab8cd6a" providerId="ADAL" clId="{7BF6C6CB-6C9A-449C-9C35-718F7D04BE5F}" dt="2025-01-15T11:51:06.493" v="7923" actId="478"/>
          <ac:picMkLst>
            <pc:docMk/>
            <pc:sldMk cId="1793449162" sldId="305"/>
            <ac:picMk id="18" creationId="{4132978A-0F6E-EED6-64E4-7E27CB4765BF}"/>
          </ac:picMkLst>
        </pc:picChg>
        <pc:picChg chg="mod modCrop">
          <ac:chgData name="Giovanni Spaziani" userId="d8ba5c89-08bf-41c4-88a8-a7774ab8cd6a" providerId="ADAL" clId="{7BF6C6CB-6C9A-449C-9C35-718F7D04BE5F}" dt="2025-01-15T12:02:57.721" v="8065" actId="1076"/>
          <ac:picMkLst>
            <pc:docMk/>
            <pc:sldMk cId="1793449162" sldId="305"/>
            <ac:picMk id="20" creationId="{E8D7BCFD-88D1-2D8B-70AD-0038F5B35756}"/>
          </ac:picMkLst>
        </pc:picChg>
        <pc:cxnChg chg="add del mod">
          <ac:chgData name="Giovanni Spaziani" userId="d8ba5c89-08bf-41c4-88a8-a7774ab8cd6a" providerId="ADAL" clId="{7BF6C6CB-6C9A-449C-9C35-718F7D04BE5F}" dt="2025-01-15T11:54:37.532" v="7993" actId="478"/>
          <ac:cxnSpMkLst>
            <pc:docMk/>
            <pc:sldMk cId="1793449162" sldId="305"/>
            <ac:cxnSpMk id="5" creationId="{E9489A96-DD45-C92B-4CB3-B30837AEF200}"/>
          </ac:cxnSpMkLst>
        </pc:cxnChg>
        <pc:cxnChg chg="del mod">
          <ac:chgData name="Giovanni Spaziani" userId="d8ba5c89-08bf-41c4-88a8-a7774ab8cd6a" providerId="ADAL" clId="{7BF6C6CB-6C9A-449C-9C35-718F7D04BE5F}" dt="2025-01-15T11:51:06.493" v="7923" actId="478"/>
          <ac:cxnSpMkLst>
            <pc:docMk/>
            <pc:sldMk cId="1793449162" sldId="305"/>
            <ac:cxnSpMk id="11" creationId="{FAE2F1F8-D6D6-1419-7EB9-47A65CD3B18D}"/>
          </ac:cxnSpMkLst>
        </pc:cxnChg>
        <pc:cxnChg chg="del mod">
          <ac:chgData name="Giovanni Spaziani" userId="d8ba5c89-08bf-41c4-88a8-a7774ab8cd6a" providerId="ADAL" clId="{7BF6C6CB-6C9A-449C-9C35-718F7D04BE5F}" dt="2025-01-15T11:51:06.493" v="7923" actId="478"/>
          <ac:cxnSpMkLst>
            <pc:docMk/>
            <pc:sldMk cId="1793449162" sldId="305"/>
            <ac:cxnSpMk id="21" creationId="{726C97F2-79FE-DAF2-7DE3-0737B25B7F37}"/>
          </ac:cxnSpMkLst>
        </pc:cxnChg>
        <pc:cxnChg chg="add mod">
          <ac:chgData name="Giovanni Spaziani" userId="d8ba5c89-08bf-41c4-88a8-a7774ab8cd6a" providerId="ADAL" clId="{7BF6C6CB-6C9A-449C-9C35-718F7D04BE5F}" dt="2025-01-15T12:02:57.721" v="8065" actId="1076"/>
          <ac:cxnSpMkLst>
            <pc:docMk/>
            <pc:sldMk cId="1793449162" sldId="305"/>
            <ac:cxnSpMk id="24" creationId="{D005EC8B-5093-A802-F565-3A1C822C20E1}"/>
          </ac:cxnSpMkLst>
        </pc:cxnChg>
        <pc:cxnChg chg="add del mod">
          <ac:chgData name="Giovanni Spaziani" userId="d8ba5c89-08bf-41c4-88a8-a7774ab8cd6a" providerId="ADAL" clId="{7BF6C6CB-6C9A-449C-9C35-718F7D04BE5F}" dt="2025-01-15T11:59:29.663" v="8020" actId="478"/>
          <ac:cxnSpMkLst>
            <pc:docMk/>
            <pc:sldMk cId="1793449162" sldId="305"/>
            <ac:cxnSpMk id="37" creationId="{5F0B7C3A-D979-9BAE-7A08-3BCEE59E3658}"/>
          </ac:cxnSpMkLst>
        </pc:cxnChg>
      </pc:sldChg>
      <pc:sldChg chg="addSp delSp modSp add mod modNotesTx">
        <pc:chgData name="Giovanni Spaziani" userId="d8ba5c89-08bf-41c4-88a8-a7774ab8cd6a" providerId="ADAL" clId="{7BF6C6CB-6C9A-449C-9C35-718F7D04BE5F}" dt="2025-01-15T23:37:41.663" v="14266" actId="20577"/>
        <pc:sldMkLst>
          <pc:docMk/>
          <pc:sldMk cId="1496997659" sldId="306"/>
        </pc:sldMkLst>
        <pc:spChg chg="mod">
          <ac:chgData name="Giovanni Spaziani" userId="d8ba5c89-08bf-41c4-88a8-a7774ab8cd6a" providerId="ADAL" clId="{7BF6C6CB-6C9A-449C-9C35-718F7D04BE5F}" dt="2025-01-15T16:16:20.163" v="10295" actId="20577"/>
          <ac:spMkLst>
            <pc:docMk/>
            <pc:sldMk cId="1496997659" sldId="306"/>
            <ac:spMk id="2" creationId="{5A396289-9D34-F68E-AFD2-3F685473432A}"/>
          </ac:spMkLst>
        </pc:spChg>
        <pc:spChg chg="del">
          <ac:chgData name="Giovanni Spaziani" userId="d8ba5c89-08bf-41c4-88a8-a7774ab8cd6a" providerId="ADAL" clId="{7BF6C6CB-6C9A-449C-9C35-718F7D04BE5F}" dt="2025-01-15T15:31:25.063" v="8551" actId="478"/>
          <ac:spMkLst>
            <pc:docMk/>
            <pc:sldMk cId="1496997659" sldId="306"/>
            <ac:spMk id="5" creationId="{493BFF71-A1BF-D93A-9D4D-E1FA4A3220CC}"/>
          </ac:spMkLst>
        </pc:spChg>
        <pc:grpChg chg="add mod">
          <ac:chgData name="Giovanni Spaziani" userId="d8ba5c89-08bf-41c4-88a8-a7774ab8cd6a" providerId="ADAL" clId="{7BF6C6CB-6C9A-449C-9C35-718F7D04BE5F}" dt="2025-01-15T16:16:44.117" v="10306" actId="1076"/>
          <ac:grpSpMkLst>
            <pc:docMk/>
            <pc:sldMk cId="1496997659" sldId="306"/>
            <ac:grpSpMk id="18" creationId="{BCEDADD8-ABA3-2BEB-8961-0D19EF599FEA}"/>
          </ac:grpSpMkLst>
        </pc:grpChg>
        <pc:picChg chg="add del mod">
          <ac:chgData name="Giovanni Spaziani" userId="d8ba5c89-08bf-41c4-88a8-a7774ab8cd6a" providerId="ADAL" clId="{7BF6C6CB-6C9A-449C-9C35-718F7D04BE5F}" dt="2025-01-15T15:48:31.716" v="9615" actId="478"/>
          <ac:picMkLst>
            <pc:docMk/>
            <pc:sldMk cId="1496997659" sldId="306"/>
            <ac:picMk id="3" creationId="{7E7536D8-4B5A-9B1D-932C-140A51D27DE4}"/>
          </ac:picMkLst>
        </pc:picChg>
        <pc:picChg chg="del">
          <ac:chgData name="Giovanni Spaziani" userId="d8ba5c89-08bf-41c4-88a8-a7774ab8cd6a" providerId="ADAL" clId="{7BF6C6CB-6C9A-449C-9C35-718F7D04BE5F}" dt="2025-01-15T15:31:24.176" v="8550" actId="478"/>
          <ac:picMkLst>
            <pc:docMk/>
            <pc:sldMk cId="1496997659" sldId="306"/>
            <ac:picMk id="4" creationId="{8A5ECF4B-4357-2640-455C-B961AB5BF395}"/>
          </ac:picMkLst>
        </pc:picChg>
        <pc:picChg chg="del">
          <ac:chgData name="Giovanni Spaziani" userId="d8ba5c89-08bf-41c4-88a8-a7774ab8cd6a" providerId="ADAL" clId="{7BF6C6CB-6C9A-449C-9C35-718F7D04BE5F}" dt="2025-01-15T15:48:31.716" v="9615" actId="478"/>
          <ac:picMkLst>
            <pc:docMk/>
            <pc:sldMk cId="1496997659" sldId="306"/>
            <ac:picMk id="6" creationId="{56A281A7-5A8F-EDE2-FBEA-B2DAFA6FB1AF}"/>
          </ac:picMkLst>
        </pc:picChg>
        <pc:picChg chg="del">
          <ac:chgData name="Giovanni Spaziani" userId="d8ba5c89-08bf-41c4-88a8-a7774ab8cd6a" providerId="ADAL" clId="{7BF6C6CB-6C9A-449C-9C35-718F7D04BE5F}" dt="2025-01-15T15:48:31.716" v="9615" actId="478"/>
          <ac:picMkLst>
            <pc:docMk/>
            <pc:sldMk cId="1496997659" sldId="306"/>
            <ac:picMk id="7" creationId="{AB0AC847-51DF-135D-31FD-64A61C530039}"/>
          </ac:picMkLst>
        </pc:picChg>
        <pc:picChg chg="del">
          <ac:chgData name="Giovanni Spaziani" userId="d8ba5c89-08bf-41c4-88a8-a7774ab8cd6a" providerId="ADAL" clId="{7BF6C6CB-6C9A-449C-9C35-718F7D04BE5F}" dt="2025-01-15T15:48:31.716" v="9615" actId="478"/>
          <ac:picMkLst>
            <pc:docMk/>
            <pc:sldMk cId="1496997659" sldId="306"/>
            <ac:picMk id="8" creationId="{FDB9C8B6-2E7F-1AE8-547C-2E6A7A3231F9}"/>
          </ac:picMkLst>
        </pc:picChg>
        <pc:picChg chg="del">
          <ac:chgData name="Giovanni Spaziani" userId="d8ba5c89-08bf-41c4-88a8-a7774ab8cd6a" providerId="ADAL" clId="{7BF6C6CB-6C9A-449C-9C35-718F7D04BE5F}" dt="2025-01-15T15:48:31.716" v="9615" actId="478"/>
          <ac:picMkLst>
            <pc:docMk/>
            <pc:sldMk cId="1496997659" sldId="306"/>
            <ac:picMk id="10" creationId="{18911667-659F-5355-CD96-C3CAD459399D}"/>
          </ac:picMkLst>
        </pc:picChg>
        <pc:picChg chg="add del mod">
          <ac:chgData name="Giovanni Spaziani" userId="d8ba5c89-08bf-41c4-88a8-a7774ab8cd6a" providerId="ADAL" clId="{7BF6C6CB-6C9A-449C-9C35-718F7D04BE5F}" dt="2025-01-15T16:07:47.437" v="10142" actId="478"/>
          <ac:picMkLst>
            <pc:docMk/>
            <pc:sldMk cId="1496997659" sldId="306"/>
            <ac:picMk id="11" creationId="{5743367F-6C84-60AC-5B83-87555FB9A08E}"/>
          </ac:picMkLst>
        </pc:picChg>
        <pc:picChg chg="add del mod">
          <ac:chgData name="Giovanni Spaziani" userId="d8ba5c89-08bf-41c4-88a8-a7774ab8cd6a" providerId="ADAL" clId="{7BF6C6CB-6C9A-449C-9C35-718F7D04BE5F}" dt="2025-01-15T16:07:49.398" v="10143" actId="478"/>
          <ac:picMkLst>
            <pc:docMk/>
            <pc:sldMk cId="1496997659" sldId="306"/>
            <ac:picMk id="13" creationId="{C6105D13-C084-5D85-1B2A-76438EB0A329}"/>
          </ac:picMkLst>
        </pc:picChg>
        <pc:picChg chg="add mod">
          <ac:chgData name="Giovanni Spaziani" userId="d8ba5c89-08bf-41c4-88a8-a7774ab8cd6a" providerId="ADAL" clId="{7BF6C6CB-6C9A-449C-9C35-718F7D04BE5F}" dt="2025-01-15T16:08:28.352" v="10160" actId="164"/>
          <ac:picMkLst>
            <pc:docMk/>
            <pc:sldMk cId="1496997659" sldId="306"/>
            <ac:picMk id="15" creationId="{B8ABC75A-ABEB-5686-FCA9-2BC9C7470796}"/>
          </ac:picMkLst>
        </pc:picChg>
        <pc:picChg chg="add mod">
          <ac:chgData name="Giovanni Spaziani" userId="d8ba5c89-08bf-41c4-88a8-a7774ab8cd6a" providerId="ADAL" clId="{7BF6C6CB-6C9A-449C-9C35-718F7D04BE5F}" dt="2025-01-15T16:16:31.088" v="10300" actId="1076"/>
          <ac:picMkLst>
            <pc:docMk/>
            <pc:sldMk cId="1496997659" sldId="306"/>
            <ac:picMk id="17" creationId="{E20E8F35-1FFE-0813-EC2E-C96C26EA95F4}"/>
          </ac:picMkLst>
        </pc:picChg>
      </pc:sldChg>
      <pc:sldChg chg="addSp delSp modSp add mod ord modNotesTx">
        <pc:chgData name="Giovanni Spaziani" userId="d8ba5c89-08bf-41c4-88a8-a7774ab8cd6a" providerId="ADAL" clId="{7BF6C6CB-6C9A-449C-9C35-718F7D04BE5F}" dt="2025-01-15T23:37:32.067" v="14250" actId="20577"/>
        <pc:sldMkLst>
          <pc:docMk/>
          <pc:sldMk cId="2046319997" sldId="307"/>
        </pc:sldMkLst>
        <pc:grpChg chg="del">
          <ac:chgData name="Giovanni Spaziani" userId="d8ba5c89-08bf-41c4-88a8-a7774ab8cd6a" providerId="ADAL" clId="{7BF6C6CB-6C9A-449C-9C35-718F7D04BE5F}" dt="2025-01-15T16:08:49.221" v="10168" actId="478"/>
          <ac:grpSpMkLst>
            <pc:docMk/>
            <pc:sldMk cId="2046319997" sldId="307"/>
            <ac:grpSpMk id="18" creationId="{4268BAF4-2989-1F30-32BD-B472FEB25F32}"/>
          </ac:grpSpMkLst>
        </pc:grpChg>
        <pc:picChg chg="add del mod">
          <ac:chgData name="Giovanni Spaziani" userId="d8ba5c89-08bf-41c4-88a8-a7774ab8cd6a" providerId="ADAL" clId="{7BF6C6CB-6C9A-449C-9C35-718F7D04BE5F}" dt="2025-01-15T16:12:38.587" v="10221" actId="478"/>
          <ac:picMkLst>
            <pc:docMk/>
            <pc:sldMk cId="2046319997" sldId="307"/>
            <ac:picMk id="4" creationId="{EF14DDFB-A8C4-2D70-8F82-77912BF33AA6}"/>
          </ac:picMkLst>
        </pc:picChg>
        <pc:picChg chg="add del mod">
          <ac:chgData name="Giovanni Spaziani" userId="d8ba5c89-08bf-41c4-88a8-a7774ab8cd6a" providerId="ADAL" clId="{7BF6C6CB-6C9A-449C-9C35-718F7D04BE5F}" dt="2025-01-15T16:12:38.587" v="10221" actId="478"/>
          <ac:picMkLst>
            <pc:docMk/>
            <pc:sldMk cId="2046319997" sldId="307"/>
            <ac:picMk id="6" creationId="{9D3643CF-7690-DCA1-76AD-3DB3D6124616}"/>
          </ac:picMkLst>
        </pc:picChg>
        <pc:picChg chg="add del mod">
          <ac:chgData name="Giovanni Spaziani" userId="d8ba5c89-08bf-41c4-88a8-a7774ab8cd6a" providerId="ADAL" clId="{7BF6C6CB-6C9A-449C-9C35-718F7D04BE5F}" dt="2025-01-15T16:12:38.587" v="10221" actId="478"/>
          <ac:picMkLst>
            <pc:docMk/>
            <pc:sldMk cId="2046319997" sldId="307"/>
            <ac:picMk id="8" creationId="{1FC3F834-E1E5-BD82-5463-161EDFFA44F5}"/>
          </ac:picMkLst>
        </pc:picChg>
        <pc:picChg chg="add del mod">
          <ac:chgData name="Giovanni Spaziani" userId="d8ba5c89-08bf-41c4-88a8-a7774ab8cd6a" providerId="ADAL" clId="{7BF6C6CB-6C9A-449C-9C35-718F7D04BE5F}" dt="2025-01-15T16:12:38.587" v="10221" actId="478"/>
          <ac:picMkLst>
            <pc:docMk/>
            <pc:sldMk cId="2046319997" sldId="307"/>
            <ac:picMk id="10" creationId="{372BA7B1-9B21-0920-A67A-246538D6979F}"/>
          </ac:picMkLst>
        </pc:picChg>
        <pc:picChg chg="add del mod">
          <ac:chgData name="Giovanni Spaziani" userId="d8ba5c89-08bf-41c4-88a8-a7774ab8cd6a" providerId="ADAL" clId="{7BF6C6CB-6C9A-449C-9C35-718F7D04BE5F}" dt="2025-01-15T16:12:35.932" v="10220" actId="478"/>
          <ac:picMkLst>
            <pc:docMk/>
            <pc:sldMk cId="2046319997" sldId="307"/>
            <ac:picMk id="12" creationId="{ABAF338F-8DE4-D5F4-5219-466A2E2B8FE7}"/>
          </ac:picMkLst>
        </pc:picChg>
        <pc:picChg chg="add mod">
          <ac:chgData name="Giovanni Spaziani" userId="d8ba5c89-08bf-41c4-88a8-a7774ab8cd6a" providerId="ADAL" clId="{7BF6C6CB-6C9A-449C-9C35-718F7D04BE5F}" dt="2025-01-15T16:14:48.454" v="10249" actId="1076"/>
          <ac:picMkLst>
            <pc:docMk/>
            <pc:sldMk cId="2046319997" sldId="307"/>
            <ac:picMk id="14" creationId="{1638188B-9557-A80D-8B95-41244C5A0FF2}"/>
          </ac:picMkLst>
        </pc:picChg>
        <pc:picChg chg="add mod">
          <ac:chgData name="Giovanni Spaziani" userId="d8ba5c89-08bf-41c4-88a8-a7774ab8cd6a" providerId="ADAL" clId="{7BF6C6CB-6C9A-449C-9C35-718F7D04BE5F}" dt="2025-01-15T16:14:48.454" v="10249" actId="1076"/>
          <ac:picMkLst>
            <pc:docMk/>
            <pc:sldMk cId="2046319997" sldId="307"/>
            <ac:picMk id="19" creationId="{89694F46-903B-D16D-C7A4-7C0B99C76006}"/>
          </ac:picMkLst>
        </pc:picChg>
        <pc:picChg chg="add mod">
          <ac:chgData name="Giovanni Spaziani" userId="d8ba5c89-08bf-41c4-88a8-a7774ab8cd6a" providerId="ADAL" clId="{7BF6C6CB-6C9A-449C-9C35-718F7D04BE5F}" dt="2025-01-15T16:14:48.454" v="10249" actId="1076"/>
          <ac:picMkLst>
            <pc:docMk/>
            <pc:sldMk cId="2046319997" sldId="307"/>
            <ac:picMk id="21" creationId="{7887913D-6EAF-4D14-331A-63C401030635}"/>
          </ac:picMkLst>
        </pc:picChg>
      </pc:sldChg>
      <pc:sldChg chg="addSp delSp modSp add mod modClrScheme chgLayout modNotesTx">
        <pc:chgData name="Giovanni Spaziani" userId="d8ba5c89-08bf-41c4-88a8-a7774ab8cd6a" providerId="ADAL" clId="{7BF6C6CB-6C9A-449C-9C35-718F7D04BE5F}" dt="2025-01-15T23:37:35.712" v="14258" actId="20577"/>
        <pc:sldMkLst>
          <pc:docMk/>
          <pc:sldMk cId="169401734" sldId="308"/>
        </pc:sldMkLst>
        <pc:spChg chg="mod">
          <ac:chgData name="Giovanni Spaziani" userId="d8ba5c89-08bf-41c4-88a8-a7774ab8cd6a" providerId="ADAL" clId="{7BF6C6CB-6C9A-449C-9C35-718F7D04BE5F}" dt="2025-01-15T16:15:15.070" v="10259" actId="26606"/>
          <ac:spMkLst>
            <pc:docMk/>
            <pc:sldMk cId="169401734" sldId="308"/>
            <ac:spMk id="2" creationId="{0CA2FDC9-E394-41B8-B0AA-C3DE774B07A3}"/>
          </ac:spMkLst>
        </pc:spChg>
        <pc:picChg chg="add mod ord">
          <ac:chgData name="Giovanni Spaziani" userId="d8ba5c89-08bf-41c4-88a8-a7774ab8cd6a" providerId="ADAL" clId="{7BF6C6CB-6C9A-449C-9C35-718F7D04BE5F}" dt="2025-01-15T16:15:34.222" v="10266" actId="1076"/>
          <ac:picMkLst>
            <pc:docMk/>
            <pc:sldMk cId="169401734" sldId="308"/>
            <ac:picMk id="4" creationId="{536F317C-369E-52DE-4590-742FC6596097}"/>
          </ac:picMkLst>
        </pc:picChg>
        <pc:picChg chg="add mod">
          <ac:chgData name="Giovanni Spaziani" userId="d8ba5c89-08bf-41c4-88a8-a7774ab8cd6a" providerId="ADAL" clId="{7BF6C6CB-6C9A-449C-9C35-718F7D04BE5F}" dt="2025-01-15T16:15:46.588" v="10267" actId="1076"/>
          <ac:picMkLst>
            <pc:docMk/>
            <pc:sldMk cId="169401734" sldId="308"/>
            <ac:picMk id="6" creationId="{0004A717-E01B-E502-0799-38E366B6AB1B}"/>
          </ac:picMkLst>
        </pc:picChg>
        <pc:picChg chg="del">
          <ac:chgData name="Giovanni Spaziani" userId="d8ba5c89-08bf-41c4-88a8-a7774ab8cd6a" providerId="ADAL" clId="{7BF6C6CB-6C9A-449C-9C35-718F7D04BE5F}" dt="2025-01-15T16:15:03.502" v="10251" actId="478"/>
          <ac:picMkLst>
            <pc:docMk/>
            <pc:sldMk cId="169401734" sldId="308"/>
            <ac:picMk id="14" creationId="{7652BB24-BCE1-ADAD-6D00-43CDF52C927F}"/>
          </ac:picMkLst>
        </pc:picChg>
        <pc:picChg chg="del">
          <ac:chgData name="Giovanni Spaziani" userId="d8ba5c89-08bf-41c4-88a8-a7774ab8cd6a" providerId="ADAL" clId="{7BF6C6CB-6C9A-449C-9C35-718F7D04BE5F}" dt="2025-01-15T16:15:03.502" v="10251" actId="478"/>
          <ac:picMkLst>
            <pc:docMk/>
            <pc:sldMk cId="169401734" sldId="308"/>
            <ac:picMk id="19" creationId="{89ED512C-4908-38EA-2D0B-2CF21C22E7C9}"/>
          </ac:picMkLst>
        </pc:picChg>
        <pc:picChg chg="del">
          <ac:chgData name="Giovanni Spaziani" userId="d8ba5c89-08bf-41c4-88a8-a7774ab8cd6a" providerId="ADAL" clId="{7BF6C6CB-6C9A-449C-9C35-718F7D04BE5F}" dt="2025-01-15T16:15:03.502" v="10251" actId="478"/>
          <ac:picMkLst>
            <pc:docMk/>
            <pc:sldMk cId="169401734" sldId="308"/>
            <ac:picMk id="21" creationId="{6F684A7D-9A2F-2F04-B6AF-309BF0D10E4F}"/>
          </ac:picMkLst>
        </pc:picChg>
      </pc:sldChg>
      <pc:sldChg chg="addSp delSp modSp new mod modNotesTx">
        <pc:chgData name="Giovanni Spaziani" userId="d8ba5c89-08bf-41c4-88a8-a7774ab8cd6a" providerId="ADAL" clId="{7BF6C6CB-6C9A-449C-9C35-718F7D04BE5F}" dt="2025-01-15T23:37:45.322" v="14274" actId="20577"/>
        <pc:sldMkLst>
          <pc:docMk/>
          <pc:sldMk cId="2496210301" sldId="309"/>
        </pc:sldMkLst>
        <pc:spChg chg="del">
          <ac:chgData name="Giovanni Spaziani" userId="d8ba5c89-08bf-41c4-88a8-a7774ab8cd6a" providerId="ADAL" clId="{7BF6C6CB-6C9A-449C-9C35-718F7D04BE5F}" dt="2025-01-15T16:35:25.168" v="10311" actId="478"/>
          <ac:spMkLst>
            <pc:docMk/>
            <pc:sldMk cId="2496210301" sldId="309"/>
            <ac:spMk id="2" creationId="{4EF8AE87-5292-1C17-00B6-C0A497DAD8D5}"/>
          </ac:spMkLst>
        </pc:spChg>
        <pc:spChg chg="del">
          <ac:chgData name="Giovanni Spaziani" userId="d8ba5c89-08bf-41c4-88a8-a7774ab8cd6a" providerId="ADAL" clId="{7BF6C6CB-6C9A-449C-9C35-718F7D04BE5F}" dt="2025-01-15T16:35:25.168" v="10311" actId="478"/>
          <ac:spMkLst>
            <pc:docMk/>
            <pc:sldMk cId="2496210301" sldId="309"/>
            <ac:spMk id="3" creationId="{2C089AAA-ED7E-008B-956E-6857E69BDBE4}"/>
          </ac:spMkLst>
        </pc:spChg>
        <pc:spChg chg="add mod">
          <ac:chgData name="Giovanni Spaziani" userId="d8ba5c89-08bf-41c4-88a8-a7774ab8cd6a" providerId="ADAL" clId="{7BF6C6CB-6C9A-449C-9C35-718F7D04BE5F}" dt="2025-01-15T16:35:43.072" v="10372" actId="20577"/>
          <ac:spMkLst>
            <pc:docMk/>
            <pc:sldMk cId="2496210301" sldId="309"/>
            <ac:spMk id="4" creationId="{A0242AF5-D541-745B-CF0E-722D7654C16D}"/>
          </ac:spMkLst>
        </pc:spChg>
        <pc:spChg chg="add mod">
          <ac:chgData name="Giovanni Spaziani" userId="d8ba5c89-08bf-41c4-88a8-a7774ab8cd6a" providerId="ADAL" clId="{7BF6C6CB-6C9A-449C-9C35-718F7D04BE5F}" dt="2025-01-15T16:50:10.032" v="10672" actId="1076"/>
          <ac:spMkLst>
            <pc:docMk/>
            <pc:sldMk cId="2496210301" sldId="309"/>
            <ac:spMk id="7" creationId="{5D21678C-16A8-6329-E286-3F30E47012B0}"/>
          </ac:spMkLst>
        </pc:spChg>
        <pc:picChg chg="add mod">
          <ac:chgData name="Giovanni Spaziani" userId="d8ba5c89-08bf-41c4-88a8-a7774ab8cd6a" providerId="ADAL" clId="{7BF6C6CB-6C9A-449C-9C35-718F7D04BE5F}" dt="2025-01-15T16:40:54.156" v="10381" actId="1076"/>
          <ac:picMkLst>
            <pc:docMk/>
            <pc:sldMk cId="2496210301" sldId="309"/>
            <ac:picMk id="6" creationId="{DD3BB9DF-D04A-6A0C-A6C4-A125952705B1}"/>
          </ac:picMkLst>
        </pc:picChg>
      </pc:sldChg>
      <pc:sldChg chg="addSp delSp modSp add mod ord modNotesTx">
        <pc:chgData name="Giovanni Spaziani" userId="d8ba5c89-08bf-41c4-88a8-a7774ab8cd6a" providerId="ADAL" clId="{7BF6C6CB-6C9A-449C-9C35-718F7D04BE5F}" dt="2025-01-15T23:33:13.614" v="13994" actId="20577"/>
        <pc:sldMkLst>
          <pc:docMk/>
          <pc:sldMk cId="4277714452" sldId="310"/>
        </pc:sldMkLst>
        <pc:spChg chg="add mod">
          <ac:chgData name="Giovanni Spaziani" userId="d8ba5c89-08bf-41c4-88a8-a7774ab8cd6a" providerId="ADAL" clId="{7BF6C6CB-6C9A-449C-9C35-718F7D04BE5F}" dt="2025-01-15T16:41:41.814" v="10399" actId="20577"/>
          <ac:spMkLst>
            <pc:docMk/>
            <pc:sldMk cId="4277714452" sldId="310"/>
            <ac:spMk id="2" creationId="{2C7C5AD6-16CE-B313-3999-C0CC52F6636F}"/>
          </ac:spMkLst>
        </pc:spChg>
        <pc:spChg chg="add mod">
          <ac:chgData name="Giovanni Spaziani" userId="d8ba5c89-08bf-41c4-88a8-a7774ab8cd6a" providerId="ADAL" clId="{7BF6C6CB-6C9A-449C-9C35-718F7D04BE5F}" dt="2025-01-15T16:53:25.409" v="10674" actId="20577"/>
          <ac:spMkLst>
            <pc:docMk/>
            <pc:sldMk cId="4277714452" sldId="310"/>
            <ac:spMk id="11" creationId="{F3A106AA-A525-D682-705B-CFF6724CB1E8}"/>
          </ac:spMkLst>
        </pc:spChg>
        <pc:picChg chg="mod">
          <ac:chgData name="Giovanni Spaziani" userId="d8ba5c89-08bf-41c4-88a8-a7774ab8cd6a" providerId="ADAL" clId="{7BF6C6CB-6C9A-449C-9C35-718F7D04BE5F}" dt="2025-01-15T16:42:42.135" v="10410" actId="1076"/>
          <ac:picMkLst>
            <pc:docMk/>
            <pc:sldMk cId="4277714452" sldId="310"/>
            <ac:picMk id="3" creationId="{9CAC0903-6396-FC53-469F-167A614646D1}"/>
          </ac:picMkLst>
        </pc:picChg>
        <pc:picChg chg="add del mod modCrop">
          <ac:chgData name="Giovanni Spaziani" userId="d8ba5c89-08bf-41c4-88a8-a7774ab8cd6a" providerId="ADAL" clId="{7BF6C6CB-6C9A-449C-9C35-718F7D04BE5F}" dt="2025-01-15T16:42:30.003" v="10408" actId="478"/>
          <ac:picMkLst>
            <pc:docMk/>
            <pc:sldMk cId="4277714452" sldId="310"/>
            <ac:picMk id="4" creationId="{C6289C99-2815-212D-5A2E-34FC92D57BBB}"/>
          </ac:picMkLst>
        </pc:picChg>
        <pc:picChg chg="add mod modCrop">
          <ac:chgData name="Giovanni Spaziani" userId="d8ba5c89-08bf-41c4-88a8-a7774ab8cd6a" providerId="ADAL" clId="{7BF6C6CB-6C9A-449C-9C35-718F7D04BE5F}" dt="2025-01-15T16:44:02.089" v="10428" actId="1076"/>
          <ac:picMkLst>
            <pc:docMk/>
            <pc:sldMk cId="4277714452" sldId="310"/>
            <ac:picMk id="5" creationId="{D92EA614-5DEB-23BD-7982-45DD5057543D}"/>
          </ac:picMkLst>
        </pc:picChg>
        <pc:cxnChg chg="add mod ord">
          <ac:chgData name="Giovanni Spaziani" userId="d8ba5c89-08bf-41c4-88a8-a7774ab8cd6a" providerId="ADAL" clId="{7BF6C6CB-6C9A-449C-9C35-718F7D04BE5F}" dt="2025-01-15T16:45:53.706" v="10541" actId="166"/>
          <ac:cxnSpMkLst>
            <pc:docMk/>
            <pc:sldMk cId="4277714452" sldId="310"/>
            <ac:cxnSpMk id="7" creationId="{06CBC443-B855-3AE8-368D-D86AECC8E3AA}"/>
          </ac:cxnSpMkLst>
        </pc:cxnChg>
      </pc:sldChg>
      <pc:sldChg chg="addSp delSp modSp add mod modNotesTx">
        <pc:chgData name="Giovanni Spaziani" userId="d8ba5c89-08bf-41c4-88a8-a7774ab8cd6a" providerId="ADAL" clId="{7BF6C6CB-6C9A-449C-9C35-718F7D04BE5F}" dt="2025-01-15T23:33:21.420" v="14000" actId="20577"/>
        <pc:sldMkLst>
          <pc:docMk/>
          <pc:sldMk cId="2060807150" sldId="311"/>
        </pc:sldMkLst>
        <pc:spChg chg="add del mod">
          <ac:chgData name="Giovanni Spaziani" userId="d8ba5c89-08bf-41c4-88a8-a7774ab8cd6a" providerId="ADAL" clId="{7BF6C6CB-6C9A-449C-9C35-718F7D04BE5F}" dt="2025-01-15T16:55:03.030" v="10690" actId="478"/>
          <ac:spMkLst>
            <pc:docMk/>
            <pc:sldMk cId="2060807150" sldId="311"/>
            <ac:spMk id="6" creationId="{6F9229A2-CC46-6F8C-8BEF-F9CDC8C708F3}"/>
          </ac:spMkLst>
        </pc:spChg>
        <pc:spChg chg="del">
          <ac:chgData name="Giovanni Spaziani" userId="d8ba5c89-08bf-41c4-88a8-a7774ab8cd6a" providerId="ADAL" clId="{7BF6C6CB-6C9A-449C-9C35-718F7D04BE5F}" dt="2025-01-15T16:54:59.639" v="10689" actId="478"/>
          <ac:spMkLst>
            <pc:docMk/>
            <pc:sldMk cId="2060807150" sldId="311"/>
            <ac:spMk id="11" creationId="{04DFBD9D-B09C-87F9-11F8-9375F79F5605}"/>
          </ac:spMkLst>
        </pc:spChg>
        <pc:picChg chg="del">
          <ac:chgData name="Giovanni Spaziani" userId="d8ba5c89-08bf-41c4-88a8-a7774ab8cd6a" providerId="ADAL" clId="{7BF6C6CB-6C9A-449C-9C35-718F7D04BE5F}" dt="2025-01-15T16:54:59.639" v="10689" actId="478"/>
          <ac:picMkLst>
            <pc:docMk/>
            <pc:sldMk cId="2060807150" sldId="311"/>
            <ac:picMk id="3" creationId="{25F61982-8BF6-9DC9-E1D8-A67F3AFBB12B}"/>
          </ac:picMkLst>
        </pc:picChg>
        <pc:picChg chg="del">
          <ac:chgData name="Giovanni Spaziani" userId="d8ba5c89-08bf-41c4-88a8-a7774ab8cd6a" providerId="ADAL" clId="{7BF6C6CB-6C9A-449C-9C35-718F7D04BE5F}" dt="2025-01-15T16:54:59.639" v="10689" actId="478"/>
          <ac:picMkLst>
            <pc:docMk/>
            <pc:sldMk cId="2060807150" sldId="311"/>
            <ac:picMk id="5" creationId="{7715FAEB-DB31-AD45-0F93-82214150430B}"/>
          </ac:picMkLst>
        </pc:picChg>
        <pc:picChg chg="add mod">
          <ac:chgData name="Giovanni Spaziani" userId="d8ba5c89-08bf-41c4-88a8-a7774ab8cd6a" providerId="ADAL" clId="{7BF6C6CB-6C9A-449C-9C35-718F7D04BE5F}" dt="2025-01-15T16:57:13.201" v="10709" actId="1076"/>
          <ac:picMkLst>
            <pc:docMk/>
            <pc:sldMk cId="2060807150" sldId="311"/>
            <ac:picMk id="9" creationId="{6E760C89-DC6F-007D-EC19-402B15C1AB15}"/>
          </ac:picMkLst>
        </pc:picChg>
        <pc:picChg chg="add mod">
          <ac:chgData name="Giovanni Spaziani" userId="d8ba5c89-08bf-41c4-88a8-a7774ab8cd6a" providerId="ADAL" clId="{7BF6C6CB-6C9A-449C-9C35-718F7D04BE5F}" dt="2025-01-15T16:57:13.201" v="10709" actId="1076"/>
          <ac:picMkLst>
            <pc:docMk/>
            <pc:sldMk cId="2060807150" sldId="311"/>
            <ac:picMk id="12" creationId="{688BB737-E236-BDC1-2B54-54D2DE3118B1}"/>
          </ac:picMkLst>
        </pc:picChg>
        <pc:picChg chg="add del mod">
          <ac:chgData name="Giovanni Spaziani" userId="d8ba5c89-08bf-41c4-88a8-a7774ab8cd6a" providerId="ADAL" clId="{7BF6C6CB-6C9A-449C-9C35-718F7D04BE5F}" dt="2025-01-15T16:58:21.139" v="10712" actId="478"/>
          <ac:picMkLst>
            <pc:docMk/>
            <pc:sldMk cId="2060807150" sldId="311"/>
            <ac:picMk id="14" creationId="{C5B0B244-B601-8101-C7A2-182C378ED3A2}"/>
          </ac:picMkLst>
        </pc:picChg>
        <pc:picChg chg="add mod">
          <ac:chgData name="Giovanni Spaziani" userId="d8ba5c89-08bf-41c4-88a8-a7774ab8cd6a" providerId="ADAL" clId="{7BF6C6CB-6C9A-449C-9C35-718F7D04BE5F}" dt="2025-01-15T16:58:42.507" v="10718" actId="1076"/>
          <ac:picMkLst>
            <pc:docMk/>
            <pc:sldMk cId="2060807150" sldId="311"/>
            <ac:picMk id="16" creationId="{1D890777-1098-790B-CF36-9FBF305F1EBD}"/>
          </ac:picMkLst>
        </pc:picChg>
        <pc:cxnChg chg="del mod">
          <ac:chgData name="Giovanni Spaziani" userId="d8ba5c89-08bf-41c4-88a8-a7774ab8cd6a" providerId="ADAL" clId="{7BF6C6CB-6C9A-449C-9C35-718F7D04BE5F}" dt="2025-01-15T16:54:59.639" v="10689" actId="478"/>
          <ac:cxnSpMkLst>
            <pc:docMk/>
            <pc:sldMk cId="2060807150" sldId="311"/>
            <ac:cxnSpMk id="7" creationId="{A9AC37E1-A3BD-B1C9-E9D0-E18B6996C5BF}"/>
          </ac:cxnSpMkLst>
        </pc:cxnChg>
      </pc:sldChg>
      <pc:sldChg chg="new del">
        <pc:chgData name="Giovanni Spaziani" userId="d8ba5c89-08bf-41c4-88a8-a7774ab8cd6a" providerId="ADAL" clId="{7BF6C6CB-6C9A-449C-9C35-718F7D04BE5F}" dt="2025-01-15T18:06:50.175" v="11168" actId="2696"/>
        <pc:sldMkLst>
          <pc:docMk/>
          <pc:sldMk cId="1392750717" sldId="312"/>
        </pc:sldMkLst>
      </pc:sldChg>
      <pc:sldChg chg="addSp delSp modSp new mod modNotesTx">
        <pc:chgData name="Giovanni Spaziani" userId="d8ba5c89-08bf-41c4-88a8-a7774ab8cd6a" providerId="ADAL" clId="{7BF6C6CB-6C9A-449C-9C35-718F7D04BE5F}" dt="2025-01-16T03:28:05.207" v="16132"/>
        <pc:sldMkLst>
          <pc:docMk/>
          <pc:sldMk cId="2933657145" sldId="313"/>
        </pc:sldMkLst>
        <pc:spChg chg="del">
          <ac:chgData name="Giovanni Spaziani" userId="d8ba5c89-08bf-41c4-88a8-a7774ab8cd6a" providerId="ADAL" clId="{7BF6C6CB-6C9A-449C-9C35-718F7D04BE5F}" dt="2025-01-15T18:33:33.900" v="11248" actId="478"/>
          <ac:spMkLst>
            <pc:docMk/>
            <pc:sldMk cId="2933657145" sldId="313"/>
            <ac:spMk id="2" creationId="{DDF33BE4-CE2A-1111-157A-D853999BA314}"/>
          </ac:spMkLst>
        </pc:spChg>
        <pc:spChg chg="del">
          <ac:chgData name="Giovanni Spaziani" userId="d8ba5c89-08bf-41c4-88a8-a7774ab8cd6a" providerId="ADAL" clId="{7BF6C6CB-6C9A-449C-9C35-718F7D04BE5F}" dt="2025-01-15T18:33:33.900" v="11248" actId="478"/>
          <ac:spMkLst>
            <pc:docMk/>
            <pc:sldMk cId="2933657145" sldId="313"/>
            <ac:spMk id="3" creationId="{AC0B5EC1-7F47-6685-7112-C7516632D6A7}"/>
          </ac:spMkLst>
        </pc:spChg>
        <pc:spChg chg="add mod">
          <ac:chgData name="Giovanni Spaziani" userId="d8ba5c89-08bf-41c4-88a8-a7774ab8cd6a" providerId="ADAL" clId="{7BF6C6CB-6C9A-449C-9C35-718F7D04BE5F}" dt="2025-01-15T18:07:07.061" v="11171"/>
          <ac:spMkLst>
            <pc:docMk/>
            <pc:sldMk cId="2933657145" sldId="313"/>
            <ac:spMk id="4" creationId="{AF2FE699-6109-E350-5CC9-DB1A6CCC0ED6}"/>
          </ac:spMkLst>
        </pc:spChg>
        <pc:picChg chg="add mod">
          <ac:chgData name="Giovanni Spaziani" userId="d8ba5c89-08bf-41c4-88a8-a7774ab8cd6a" providerId="ADAL" clId="{7BF6C6CB-6C9A-449C-9C35-718F7D04BE5F}" dt="2025-01-15T18:34:11.657" v="11254" actId="1076"/>
          <ac:picMkLst>
            <pc:docMk/>
            <pc:sldMk cId="2933657145" sldId="313"/>
            <ac:picMk id="6" creationId="{C2B28D60-9189-10DC-7146-D10B46D600EF}"/>
          </ac:picMkLst>
        </pc:picChg>
      </pc:sldChg>
      <pc:sldChg chg="addSp delSp modSp new mod modNotesTx">
        <pc:chgData name="Giovanni Spaziani" userId="d8ba5c89-08bf-41c4-88a8-a7774ab8cd6a" providerId="ADAL" clId="{7BF6C6CB-6C9A-449C-9C35-718F7D04BE5F}" dt="2025-01-15T23:34:15.318" v="14072" actId="20577"/>
        <pc:sldMkLst>
          <pc:docMk/>
          <pc:sldMk cId="4155887160" sldId="314"/>
        </pc:sldMkLst>
        <pc:spChg chg="del">
          <ac:chgData name="Giovanni Spaziani" userId="d8ba5c89-08bf-41c4-88a8-a7774ab8cd6a" providerId="ADAL" clId="{7BF6C6CB-6C9A-449C-9C35-718F7D04BE5F}" dt="2025-01-15T18:07:15.882" v="11173" actId="478"/>
          <ac:spMkLst>
            <pc:docMk/>
            <pc:sldMk cId="4155887160" sldId="314"/>
            <ac:spMk id="2" creationId="{C0927FA4-1410-F141-E2DD-69D754B37A3A}"/>
          </ac:spMkLst>
        </pc:spChg>
        <pc:spChg chg="del">
          <ac:chgData name="Giovanni Spaziani" userId="d8ba5c89-08bf-41c4-88a8-a7774ab8cd6a" providerId="ADAL" clId="{7BF6C6CB-6C9A-449C-9C35-718F7D04BE5F}" dt="2025-01-15T18:07:15.882" v="11173" actId="478"/>
          <ac:spMkLst>
            <pc:docMk/>
            <pc:sldMk cId="4155887160" sldId="314"/>
            <ac:spMk id="3" creationId="{DAC915F9-AD5D-58D0-A831-9C058FEFB200}"/>
          </ac:spMkLst>
        </pc:spChg>
        <pc:spChg chg="add mod">
          <ac:chgData name="Giovanni Spaziani" userId="d8ba5c89-08bf-41c4-88a8-a7774ab8cd6a" providerId="ADAL" clId="{7BF6C6CB-6C9A-449C-9C35-718F7D04BE5F}" dt="2025-01-15T18:07:19.052" v="11174"/>
          <ac:spMkLst>
            <pc:docMk/>
            <pc:sldMk cId="4155887160" sldId="314"/>
            <ac:spMk id="4" creationId="{BBA50F88-DD28-18EB-31A1-37F33FE4A34E}"/>
          </ac:spMkLst>
        </pc:spChg>
      </pc:sldChg>
      <pc:sldChg chg="addSp delSp modSp new del mod">
        <pc:chgData name="Giovanni Spaziani" userId="d8ba5c89-08bf-41c4-88a8-a7774ab8cd6a" providerId="ADAL" clId="{7BF6C6CB-6C9A-449C-9C35-718F7D04BE5F}" dt="2025-01-15T18:52:51.738" v="11288" actId="2696"/>
        <pc:sldMkLst>
          <pc:docMk/>
          <pc:sldMk cId="1883494169" sldId="315"/>
        </pc:sldMkLst>
        <pc:spChg chg="del">
          <ac:chgData name="Giovanni Spaziani" userId="d8ba5c89-08bf-41c4-88a8-a7774ab8cd6a" providerId="ADAL" clId="{7BF6C6CB-6C9A-449C-9C35-718F7D04BE5F}" dt="2025-01-15T18:07:29.008" v="11176" actId="478"/>
          <ac:spMkLst>
            <pc:docMk/>
            <pc:sldMk cId="1883494169" sldId="315"/>
            <ac:spMk id="2" creationId="{3BFB1415-7437-AF5A-62AB-B386FF6DAB95}"/>
          </ac:spMkLst>
        </pc:spChg>
        <pc:spChg chg="del">
          <ac:chgData name="Giovanni Spaziani" userId="d8ba5c89-08bf-41c4-88a8-a7774ab8cd6a" providerId="ADAL" clId="{7BF6C6CB-6C9A-449C-9C35-718F7D04BE5F}" dt="2025-01-15T18:07:29.008" v="11176" actId="478"/>
          <ac:spMkLst>
            <pc:docMk/>
            <pc:sldMk cId="1883494169" sldId="315"/>
            <ac:spMk id="3" creationId="{162A4308-3797-6BD6-EA04-906BB7ED14B1}"/>
          </ac:spMkLst>
        </pc:spChg>
        <pc:spChg chg="add mod">
          <ac:chgData name="Giovanni Spaziani" userId="d8ba5c89-08bf-41c4-88a8-a7774ab8cd6a" providerId="ADAL" clId="{7BF6C6CB-6C9A-449C-9C35-718F7D04BE5F}" dt="2025-01-15T18:07:30.424" v="11177"/>
          <ac:spMkLst>
            <pc:docMk/>
            <pc:sldMk cId="1883494169" sldId="315"/>
            <ac:spMk id="4" creationId="{9E7A0687-ACF7-E593-5B05-D37A2C4C1F7A}"/>
          </ac:spMkLst>
        </pc:spChg>
      </pc:sldChg>
      <pc:sldChg chg="addSp delSp modSp new del mod">
        <pc:chgData name="Giovanni Spaziani" userId="d8ba5c89-08bf-41c4-88a8-a7774ab8cd6a" providerId="ADAL" clId="{7BF6C6CB-6C9A-449C-9C35-718F7D04BE5F}" dt="2025-01-15T18:56:18.077" v="11303" actId="2696"/>
        <pc:sldMkLst>
          <pc:docMk/>
          <pc:sldMk cId="3053788730" sldId="316"/>
        </pc:sldMkLst>
        <pc:spChg chg="del">
          <ac:chgData name="Giovanni Spaziani" userId="d8ba5c89-08bf-41c4-88a8-a7774ab8cd6a" providerId="ADAL" clId="{7BF6C6CB-6C9A-449C-9C35-718F7D04BE5F}" dt="2025-01-15T18:07:39.032" v="11179" actId="478"/>
          <ac:spMkLst>
            <pc:docMk/>
            <pc:sldMk cId="3053788730" sldId="316"/>
            <ac:spMk id="2" creationId="{BD367BBB-DE70-79EE-F540-04A988FE0A50}"/>
          </ac:spMkLst>
        </pc:spChg>
        <pc:spChg chg="del">
          <ac:chgData name="Giovanni Spaziani" userId="d8ba5c89-08bf-41c4-88a8-a7774ab8cd6a" providerId="ADAL" clId="{7BF6C6CB-6C9A-449C-9C35-718F7D04BE5F}" dt="2025-01-15T18:07:39.032" v="11179" actId="478"/>
          <ac:spMkLst>
            <pc:docMk/>
            <pc:sldMk cId="3053788730" sldId="316"/>
            <ac:spMk id="3" creationId="{9D2D82A1-BF18-54AB-4D27-2A2BA5D1FC6C}"/>
          </ac:spMkLst>
        </pc:spChg>
        <pc:spChg chg="add mod">
          <ac:chgData name="Giovanni Spaziani" userId="d8ba5c89-08bf-41c4-88a8-a7774ab8cd6a" providerId="ADAL" clId="{7BF6C6CB-6C9A-449C-9C35-718F7D04BE5F}" dt="2025-01-15T18:07:40.824" v="11180"/>
          <ac:spMkLst>
            <pc:docMk/>
            <pc:sldMk cId="3053788730" sldId="316"/>
            <ac:spMk id="4" creationId="{93D94584-CDDD-353D-7C3B-A998F37E9B7A}"/>
          </ac:spMkLst>
        </pc:spChg>
      </pc:sldChg>
      <pc:sldChg chg="addSp delSp modSp new mod modNotesTx">
        <pc:chgData name="Giovanni Spaziani" userId="d8ba5c89-08bf-41c4-88a8-a7774ab8cd6a" providerId="ADAL" clId="{7BF6C6CB-6C9A-449C-9C35-718F7D04BE5F}" dt="2025-01-16T03:30:23.496" v="16140" actId="20577"/>
        <pc:sldMkLst>
          <pc:docMk/>
          <pc:sldMk cId="2550442360" sldId="317"/>
        </pc:sldMkLst>
        <pc:spChg chg="del">
          <ac:chgData name="Giovanni Spaziani" userId="d8ba5c89-08bf-41c4-88a8-a7774ab8cd6a" providerId="ADAL" clId="{7BF6C6CB-6C9A-449C-9C35-718F7D04BE5F}" dt="2025-01-15T18:07:50.135" v="11182" actId="478"/>
          <ac:spMkLst>
            <pc:docMk/>
            <pc:sldMk cId="2550442360" sldId="317"/>
            <ac:spMk id="2" creationId="{4D749AC0-F141-ABA5-0A36-9151EC3FAB47}"/>
          </ac:spMkLst>
        </pc:spChg>
        <pc:spChg chg="del">
          <ac:chgData name="Giovanni Spaziani" userId="d8ba5c89-08bf-41c4-88a8-a7774ab8cd6a" providerId="ADAL" clId="{7BF6C6CB-6C9A-449C-9C35-718F7D04BE5F}" dt="2025-01-15T18:07:50.135" v="11182" actId="478"/>
          <ac:spMkLst>
            <pc:docMk/>
            <pc:sldMk cId="2550442360" sldId="317"/>
            <ac:spMk id="3" creationId="{76CD5FF6-B3A4-A182-F17D-EE1466597DC4}"/>
          </ac:spMkLst>
        </pc:spChg>
        <pc:spChg chg="add mod">
          <ac:chgData name="Giovanni Spaziani" userId="d8ba5c89-08bf-41c4-88a8-a7774ab8cd6a" providerId="ADAL" clId="{7BF6C6CB-6C9A-449C-9C35-718F7D04BE5F}" dt="2025-01-15T18:07:51.054" v="11183"/>
          <ac:spMkLst>
            <pc:docMk/>
            <pc:sldMk cId="2550442360" sldId="317"/>
            <ac:spMk id="4" creationId="{402FE1BB-E8DA-6DB0-BDF8-C446D8D7548C}"/>
          </ac:spMkLst>
        </pc:spChg>
        <pc:picChg chg="add mod">
          <ac:chgData name="Giovanni Spaziani" userId="d8ba5c89-08bf-41c4-88a8-a7774ab8cd6a" providerId="ADAL" clId="{7BF6C6CB-6C9A-449C-9C35-718F7D04BE5F}" dt="2025-01-15T18:58:07.309" v="11319" actId="1076"/>
          <ac:picMkLst>
            <pc:docMk/>
            <pc:sldMk cId="2550442360" sldId="317"/>
            <ac:picMk id="6" creationId="{09CA8DBC-16F2-831A-6967-AEEA3D419585}"/>
          </ac:picMkLst>
        </pc:picChg>
      </pc:sldChg>
      <pc:sldChg chg="addSp delSp modSp new mod modNotesTx">
        <pc:chgData name="Giovanni Spaziani" userId="d8ba5c89-08bf-41c4-88a8-a7774ab8cd6a" providerId="ADAL" clId="{7BF6C6CB-6C9A-449C-9C35-718F7D04BE5F}" dt="2025-01-16T03:33:08.961" v="16160"/>
        <pc:sldMkLst>
          <pc:docMk/>
          <pc:sldMk cId="2979398694" sldId="318"/>
        </pc:sldMkLst>
        <pc:spChg chg="del">
          <ac:chgData name="Giovanni Spaziani" userId="d8ba5c89-08bf-41c4-88a8-a7774ab8cd6a" providerId="ADAL" clId="{7BF6C6CB-6C9A-449C-9C35-718F7D04BE5F}" dt="2025-01-15T18:08:00.631" v="11185" actId="478"/>
          <ac:spMkLst>
            <pc:docMk/>
            <pc:sldMk cId="2979398694" sldId="318"/>
            <ac:spMk id="2" creationId="{F997E9D2-8C40-DDEA-9884-72BB0316CBAD}"/>
          </ac:spMkLst>
        </pc:spChg>
        <pc:spChg chg="del">
          <ac:chgData name="Giovanni Spaziani" userId="d8ba5c89-08bf-41c4-88a8-a7774ab8cd6a" providerId="ADAL" clId="{7BF6C6CB-6C9A-449C-9C35-718F7D04BE5F}" dt="2025-01-15T18:08:00.631" v="11185" actId="478"/>
          <ac:spMkLst>
            <pc:docMk/>
            <pc:sldMk cId="2979398694" sldId="318"/>
            <ac:spMk id="3" creationId="{86B1BCCB-85B2-DFB0-D4C4-12572ECAA632}"/>
          </ac:spMkLst>
        </pc:spChg>
        <pc:spChg chg="add mod">
          <ac:chgData name="Giovanni Spaziani" userId="d8ba5c89-08bf-41c4-88a8-a7774ab8cd6a" providerId="ADAL" clId="{7BF6C6CB-6C9A-449C-9C35-718F7D04BE5F}" dt="2025-01-15T18:08:01.880" v="11186"/>
          <ac:spMkLst>
            <pc:docMk/>
            <pc:sldMk cId="2979398694" sldId="318"/>
            <ac:spMk id="4" creationId="{868CDCD7-D43F-1E12-BE8B-8AA1109F7EDD}"/>
          </ac:spMkLst>
        </pc:spChg>
        <pc:picChg chg="add mod">
          <ac:chgData name="Giovanni Spaziani" userId="d8ba5c89-08bf-41c4-88a8-a7774ab8cd6a" providerId="ADAL" clId="{7BF6C6CB-6C9A-449C-9C35-718F7D04BE5F}" dt="2025-01-15T21:54:08.690" v="12148" actId="1076"/>
          <ac:picMkLst>
            <pc:docMk/>
            <pc:sldMk cId="2979398694" sldId="318"/>
            <ac:picMk id="3" creationId="{539012B5-1A8F-81B3-2017-24A49D99AB29}"/>
          </ac:picMkLst>
        </pc:picChg>
        <pc:picChg chg="add mod">
          <ac:chgData name="Giovanni Spaziani" userId="d8ba5c89-08bf-41c4-88a8-a7774ab8cd6a" providerId="ADAL" clId="{7BF6C6CB-6C9A-449C-9C35-718F7D04BE5F}" dt="2025-01-15T21:54:10.216" v="12149" actId="1076"/>
          <ac:picMkLst>
            <pc:docMk/>
            <pc:sldMk cId="2979398694" sldId="318"/>
            <ac:picMk id="6" creationId="{6FE97F84-4870-5ADE-46BC-228185E0847C}"/>
          </ac:picMkLst>
        </pc:picChg>
      </pc:sldChg>
      <pc:sldChg chg="addSp delSp modSp mod modNotesTx">
        <pc:chgData name="Giovanni Spaziani" userId="d8ba5c89-08bf-41c4-88a8-a7774ab8cd6a" providerId="ADAL" clId="{7BF6C6CB-6C9A-449C-9C35-718F7D04BE5F}" dt="2025-01-15T23:30:29.881" v="13922" actId="20577"/>
        <pc:sldMkLst>
          <pc:docMk/>
          <pc:sldMk cId="1992103712" sldId="319"/>
        </pc:sldMkLst>
        <pc:spChg chg="mod">
          <ac:chgData name="Giovanni Spaziani" userId="d8ba5c89-08bf-41c4-88a8-a7774ab8cd6a" providerId="ADAL" clId="{7BF6C6CB-6C9A-449C-9C35-718F7D04BE5F}" dt="2025-01-15T17:42:37.325" v="11044" actId="20577"/>
          <ac:spMkLst>
            <pc:docMk/>
            <pc:sldMk cId="1992103712" sldId="319"/>
            <ac:spMk id="4" creationId="{2A12892B-07F8-8E68-C0F6-7660F7C61165}"/>
          </ac:spMkLst>
        </pc:spChg>
        <pc:spChg chg="mod">
          <ac:chgData name="Giovanni Spaziani" userId="d8ba5c89-08bf-41c4-88a8-a7774ab8cd6a" providerId="ADAL" clId="{7BF6C6CB-6C9A-449C-9C35-718F7D04BE5F}" dt="2025-01-15T22:11:33.110" v="12296" actId="20577"/>
          <ac:spMkLst>
            <pc:docMk/>
            <pc:sldMk cId="1992103712" sldId="319"/>
            <ac:spMk id="9" creationId="{4751332F-A41D-707D-603F-BAAD00A45CBB}"/>
          </ac:spMkLst>
        </pc:spChg>
        <pc:picChg chg="del">
          <ac:chgData name="Giovanni Spaziani" userId="d8ba5c89-08bf-41c4-88a8-a7774ab8cd6a" providerId="ADAL" clId="{7BF6C6CB-6C9A-449C-9C35-718F7D04BE5F}" dt="2025-01-15T17:17:56.726" v="10744" actId="478"/>
          <ac:picMkLst>
            <pc:docMk/>
            <pc:sldMk cId="1992103712" sldId="319"/>
            <ac:picMk id="3" creationId="{EAEBF875-B9CF-9E07-7926-CFF232221D6D}"/>
          </ac:picMkLst>
        </pc:picChg>
        <pc:picChg chg="add mod">
          <ac:chgData name="Giovanni Spaziani" userId="d8ba5c89-08bf-41c4-88a8-a7774ab8cd6a" providerId="ADAL" clId="{7BF6C6CB-6C9A-449C-9C35-718F7D04BE5F}" dt="2025-01-15T17:18:05.822" v="10747" actId="27614"/>
          <ac:picMkLst>
            <pc:docMk/>
            <pc:sldMk cId="1992103712" sldId="319"/>
            <ac:picMk id="5" creationId="{4D318971-9878-E493-B377-579A98EA4221}"/>
          </ac:picMkLst>
        </pc:picChg>
      </pc:sldChg>
      <pc:sldChg chg="new del">
        <pc:chgData name="Giovanni Spaziani" userId="d8ba5c89-08bf-41c4-88a8-a7774ab8cd6a" providerId="ADAL" clId="{7BF6C6CB-6C9A-449C-9C35-718F7D04BE5F}" dt="2025-01-15T17:19:11.706" v="10771" actId="680"/>
        <pc:sldMkLst>
          <pc:docMk/>
          <pc:sldMk cId="1467853738" sldId="320"/>
        </pc:sldMkLst>
      </pc:sldChg>
      <pc:sldChg chg="addSp delSp modSp add mod modNotesTx">
        <pc:chgData name="Giovanni Spaziani" userId="d8ba5c89-08bf-41c4-88a8-a7774ab8cd6a" providerId="ADAL" clId="{7BF6C6CB-6C9A-449C-9C35-718F7D04BE5F}" dt="2025-01-15T23:30:42.958" v="13938" actId="20577"/>
        <pc:sldMkLst>
          <pc:docMk/>
          <pc:sldMk cId="2503790774" sldId="320"/>
        </pc:sldMkLst>
        <pc:spChg chg="mod">
          <ac:chgData name="Giovanni Spaziani" userId="d8ba5c89-08bf-41c4-88a8-a7774ab8cd6a" providerId="ADAL" clId="{7BF6C6CB-6C9A-449C-9C35-718F7D04BE5F}" dt="2025-01-15T17:19:20.267" v="10777" actId="20577"/>
          <ac:spMkLst>
            <pc:docMk/>
            <pc:sldMk cId="2503790774" sldId="320"/>
            <ac:spMk id="4" creationId="{D3A94D38-027A-6A7E-F277-B107C3B101E3}"/>
          </ac:spMkLst>
        </pc:spChg>
        <pc:spChg chg="mod">
          <ac:chgData name="Giovanni Spaziani" userId="d8ba5c89-08bf-41c4-88a8-a7774ab8cd6a" providerId="ADAL" clId="{7BF6C6CB-6C9A-449C-9C35-718F7D04BE5F}" dt="2025-01-15T17:52:37.916" v="11149" actId="1076"/>
          <ac:spMkLst>
            <pc:docMk/>
            <pc:sldMk cId="2503790774" sldId="320"/>
            <ac:spMk id="9" creationId="{8733B3AA-03CD-8AA8-5E63-7F392C29812D}"/>
          </ac:spMkLst>
        </pc:spChg>
        <pc:picChg chg="add mod">
          <ac:chgData name="Giovanni Spaziani" userId="d8ba5c89-08bf-41c4-88a8-a7774ab8cd6a" providerId="ADAL" clId="{7BF6C6CB-6C9A-449C-9C35-718F7D04BE5F}" dt="2025-01-15T17:34:54.366" v="11024" actId="27614"/>
          <ac:picMkLst>
            <pc:docMk/>
            <pc:sldMk cId="2503790774" sldId="320"/>
            <ac:picMk id="3" creationId="{4143D211-77B6-F86C-66E9-377ADE1C9F17}"/>
          </ac:picMkLst>
        </pc:picChg>
        <pc:picChg chg="del mod">
          <ac:chgData name="Giovanni Spaziani" userId="d8ba5c89-08bf-41c4-88a8-a7774ab8cd6a" providerId="ADAL" clId="{7BF6C6CB-6C9A-449C-9C35-718F7D04BE5F}" dt="2025-01-15T17:34:45.049" v="11021" actId="478"/>
          <ac:picMkLst>
            <pc:docMk/>
            <pc:sldMk cId="2503790774" sldId="320"/>
            <ac:picMk id="5" creationId="{B8FEBDB0-9AEE-CB9A-79F5-E18429D97F06}"/>
          </ac:picMkLst>
        </pc:picChg>
      </pc:sldChg>
      <pc:sldChg chg="addSp delSp modSp add mod modNotesTx">
        <pc:chgData name="Giovanni Spaziani" userId="d8ba5c89-08bf-41c4-88a8-a7774ab8cd6a" providerId="ADAL" clId="{7BF6C6CB-6C9A-449C-9C35-718F7D04BE5F}" dt="2025-01-15T23:30:35.870" v="13930" actId="20577"/>
        <pc:sldMkLst>
          <pc:docMk/>
          <pc:sldMk cId="4171318035" sldId="321"/>
        </pc:sldMkLst>
        <pc:spChg chg="mod">
          <ac:chgData name="Giovanni Spaziani" userId="d8ba5c89-08bf-41c4-88a8-a7774ab8cd6a" providerId="ADAL" clId="{7BF6C6CB-6C9A-449C-9C35-718F7D04BE5F}" dt="2025-01-15T17:42:46.940" v="11049" actId="20577"/>
          <ac:spMkLst>
            <pc:docMk/>
            <pc:sldMk cId="4171318035" sldId="321"/>
            <ac:spMk id="4" creationId="{B9292D56-C0AE-EFAF-4D6B-4E0110B6E567}"/>
          </ac:spMkLst>
        </pc:spChg>
        <pc:spChg chg="mod">
          <ac:chgData name="Giovanni Spaziani" userId="d8ba5c89-08bf-41c4-88a8-a7774ab8cd6a" providerId="ADAL" clId="{7BF6C6CB-6C9A-449C-9C35-718F7D04BE5F}" dt="2025-01-15T17:54:02.638" v="11155" actId="1076"/>
          <ac:spMkLst>
            <pc:docMk/>
            <pc:sldMk cId="4171318035" sldId="321"/>
            <ac:spMk id="9" creationId="{F1CD90A7-DFD1-5345-32FC-9B510FD29E0A}"/>
          </ac:spMkLst>
        </pc:spChg>
        <pc:picChg chg="add mod">
          <ac:chgData name="Giovanni Spaziani" userId="d8ba5c89-08bf-41c4-88a8-a7774ab8cd6a" providerId="ADAL" clId="{7BF6C6CB-6C9A-449C-9C35-718F7D04BE5F}" dt="2025-01-15T17:52:28.911" v="11147" actId="1076"/>
          <ac:picMkLst>
            <pc:docMk/>
            <pc:sldMk cId="4171318035" sldId="321"/>
            <ac:picMk id="3" creationId="{230013D7-E2F3-782D-E37E-783093B6B82B}"/>
          </ac:picMkLst>
        </pc:picChg>
        <pc:picChg chg="del">
          <ac:chgData name="Giovanni Spaziani" userId="d8ba5c89-08bf-41c4-88a8-a7774ab8cd6a" providerId="ADAL" clId="{7BF6C6CB-6C9A-449C-9C35-718F7D04BE5F}" dt="2025-01-15T17:43:23.177" v="11050" actId="478"/>
          <ac:picMkLst>
            <pc:docMk/>
            <pc:sldMk cId="4171318035" sldId="321"/>
            <ac:picMk id="5" creationId="{7BDDD976-FAA5-FD50-4E4B-DA026FAC409C}"/>
          </ac:picMkLst>
        </pc:picChg>
      </pc:sldChg>
      <pc:sldChg chg="addSp delSp modSp add mod modNotesTx">
        <pc:chgData name="Giovanni Spaziani" userId="d8ba5c89-08bf-41c4-88a8-a7774ab8cd6a" providerId="ADAL" clId="{7BF6C6CB-6C9A-449C-9C35-718F7D04BE5F}" dt="2025-01-15T23:33:45.517" v="14031" actId="20577"/>
        <pc:sldMkLst>
          <pc:docMk/>
          <pc:sldMk cId="2822240719" sldId="322"/>
        </pc:sldMkLst>
        <pc:picChg chg="add del mod">
          <ac:chgData name="Giovanni Spaziani" userId="d8ba5c89-08bf-41c4-88a8-a7774ab8cd6a" providerId="ADAL" clId="{7BF6C6CB-6C9A-449C-9C35-718F7D04BE5F}" dt="2025-01-15T18:24:05.180" v="11220" actId="478"/>
          <ac:picMkLst>
            <pc:docMk/>
            <pc:sldMk cId="2822240719" sldId="322"/>
            <ac:picMk id="4" creationId="{5B87EF75-6CB9-AB0B-DAF8-F511AE407B4E}"/>
          </ac:picMkLst>
        </pc:picChg>
        <pc:picChg chg="add mod modCrop">
          <ac:chgData name="Giovanni Spaziani" userId="d8ba5c89-08bf-41c4-88a8-a7774ab8cd6a" providerId="ADAL" clId="{7BF6C6CB-6C9A-449C-9C35-718F7D04BE5F}" dt="2025-01-15T18:30:19.428" v="11240" actId="1076"/>
          <ac:picMkLst>
            <pc:docMk/>
            <pc:sldMk cId="2822240719" sldId="322"/>
            <ac:picMk id="6" creationId="{B02AC101-89C2-D056-1526-3408750B75E9}"/>
          </ac:picMkLst>
        </pc:picChg>
      </pc:sldChg>
      <pc:sldChg chg="delSp modSp mod ord modNotesTx">
        <pc:chgData name="Giovanni Spaziani" userId="d8ba5c89-08bf-41c4-88a8-a7774ab8cd6a" providerId="ADAL" clId="{7BF6C6CB-6C9A-449C-9C35-718F7D04BE5F}" dt="2025-01-15T23:34:25.768" v="14089" actId="20577"/>
        <pc:sldMkLst>
          <pc:docMk/>
          <pc:sldMk cId="3934695099" sldId="323"/>
        </pc:sldMkLst>
        <pc:picChg chg="del">
          <ac:chgData name="Giovanni Spaziani" userId="d8ba5c89-08bf-41c4-88a8-a7774ab8cd6a" providerId="ADAL" clId="{7BF6C6CB-6C9A-449C-9C35-718F7D04BE5F}" dt="2025-01-15T18:41:42.274" v="11260" actId="478"/>
          <ac:picMkLst>
            <pc:docMk/>
            <pc:sldMk cId="3934695099" sldId="323"/>
            <ac:picMk id="3" creationId="{EA7B1659-B755-67FA-B0AD-18A364EF5EB0}"/>
          </ac:picMkLst>
        </pc:picChg>
        <pc:picChg chg="mod">
          <ac:chgData name="Giovanni Spaziani" userId="d8ba5c89-08bf-41c4-88a8-a7774ab8cd6a" providerId="ADAL" clId="{7BF6C6CB-6C9A-449C-9C35-718F7D04BE5F}" dt="2025-01-15T18:43:48.982" v="11267" actId="1076"/>
          <ac:picMkLst>
            <pc:docMk/>
            <pc:sldMk cId="3934695099" sldId="323"/>
            <ac:picMk id="7" creationId="{0BD2AF92-C774-C4D7-8831-5ADE36777640}"/>
          </ac:picMkLst>
        </pc:picChg>
        <pc:picChg chg="mod">
          <ac:chgData name="Giovanni Spaziani" userId="d8ba5c89-08bf-41c4-88a8-a7774ab8cd6a" providerId="ADAL" clId="{7BF6C6CB-6C9A-449C-9C35-718F7D04BE5F}" dt="2025-01-15T18:43:50.868" v="11268" actId="1076"/>
          <ac:picMkLst>
            <pc:docMk/>
            <pc:sldMk cId="3934695099" sldId="323"/>
            <ac:picMk id="9" creationId="{74417CE9-4B62-5DD1-DEDF-13C658916150}"/>
          </ac:picMkLst>
        </pc:picChg>
      </pc:sldChg>
      <pc:sldChg chg="addSp modSp mod modNotesTx">
        <pc:chgData name="Giovanni Spaziani" userId="d8ba5c89-08bf-41c4-88a8-a7774ab8cd6a" providerId="ADAL" clId="{7BF6C6CB-6C9A-449C-9C35-718F7D04BE5F}" dt="2025-01-15T23:34:21.718" v="14084" actId="20577"/>
        <pc:sldMkLst>
          <pc:docMk/>
          <pc:sldMk cId="1984318490" sldId="324"/>
        </pc:sldMkLst>
        <pc:picChg chg="add mod">
          <ac:chgData name="Giovanni Spaziani" userId="d8ba5c89-08bf-41c4-88a8-a7774ab8cd6a" providerId="ADAL" clId="{7BF6C6CB-6C9A-449C-9C35-718F7D04BE5F}" dt="2025-01-15T18:42:11.314" v="11263" actId="1076"/>
          <ac:picMkLst>
            <pc:docMk/>
            <pc:sldMk cId="1984318490" sldId="324"/>
            <ac:picMk id="2" creationId="{BCC69D27-9C3A-44B6-8F78-711294BFFF70}"/>
          </ac:picMkLst>
        </pc:picChg>
        <pc:picChg chg="mod">
          <ac:chgData name="Giovanni Spaziani" userId="d8ba5c89-08bf-41c4-88a8-a7774ab8cd6a" providerId="ADAL" clId="{7BF6C6CB-6C9A-449C-9C35-718F7D04BE5F}" dt="2025-01-15T18:42:03.085" v="11262" actId="1076"/>
          <ac:picMkLst>
            <pc:docMk/>
            <pc:sldMk cId="1984318490" sldId="324"/>
            <ac:picMk id="5" creationId="{B5875683-75D3-6F75-71D4-5FDAC97BC66D}"/>
          </ac:picMkLst>
        </pc:picChg>
        <pc:cxnChg chg="mod">
          <ac:chgData name="Giovanni Spaziani" userId="d8ba5c89-08bf-41c4-88a8-a7774ab8cd6a" providerId="ADAL" clId="{7BF6C6CB-6C9A-449C-9C35-718F7D04BE5F}" dt="2025-01-15T18:54:44.714" v="11289" actId="1076"/>
          <ac:cxnSpMkLst>
            <pc:docMk/>
            <pc:sldMk cId="1984318490" sldId="324"/>
            <ac:cxnSpMk id="6" creationId="{39D0D2B4-4B68-1CEE-6B35-900B835BE203}"/>
          </ac:cxnSpMkLst>
        </pc:cxnChg>
      </pc:sldChg>
      <pc:sldChg chg="addSp delSp modSp mod modNotesTx">
        <pc:chgData name="Giovanni Spaziani" userId="d8ba5c89-08bf-41c4-88a8-a7774ab8cd6a" providerId="ADAL" clId="{7BF6C6CB-6C9A-449C-9C35-718F7D04BE5F}" dt="2025-01-15T23:34:44.704" v="14112" actId="20577"/>
        <pc:sldMkLst>
          <pc:docMk/>
          <pc:sldMk cId="1293450546" sldId="325"/>
        </pc:sldMkLst>
        <pc:spChg chg="add del mod">
          <ac:chgData name="Giovanni Spaziani" userId="d8ba5c89-08bf-41c4-88a8-a7774ab8cd6a" providerId="ADAL" clId="{7BF6C6CB-6C9A-449C-9C35-718F7D04BE5F}" dt="2025-01-15T22:45:43.563" v="12832" actId="478"/>
          <ac:spMkLst>
            <pc:docMk/>
            <pc:sldMk cId="1293450546" sldId="325"/>
            <ac:spMk id="16" creationId="{D2EBC015-3791-DD89-FB88-B9E18AE66289}"/>
          </ac:spMkLst>
        </pc:spChg>
        <pc:grpChg chg="mod">
          <ac:chgData name="Giovanni Spaziani" userId="d8ba5c89-08bf-41c4-88a8-a7774ab8cd6a" providerId="ADAL" clId="{7BF6C6CB-6C9A-449C-9C35-718F7D04BE5F}" dt="2025-01-15T22:39:41.341" v="12569" actId="1076"/>
          <ac:grpSpMkLst>
            <pc:docMk/>
            <pc:sldMk cId="1293450546" sldId="325"/>
            <ac:grpSpMk id="6" creationId="{A828A88B-334F-E353-FC0D-C8B86C894810}"/>
          </ac:grpSpMkLst>
        </pc:grpChg>
        <pc:picChg chg="mod">
          <ac:chgData name="Giovanni Spaziani" userId="d8ba5c89-08bf-41c4-88a8-a7774ab8cd6a" providerId="ADAL" clId="{7BF6C6CB-6C9A-449C-9C35-718F7D04BE5F}" dt="2025-01-15T22:45:48.780" v="12834" actId="1076"/>
          <ac:picMkLst>
            <pc:docMk/>
            <pc:sldMk cId="1293450546" sldId="325"/>
            <ac:picMk id="3" creationId="{8BAA4E30-2727-2A95-4182-7B8D539F0327}"/>
          </ac:picMkLst>
        </pc:picChg>
        <pc:picChg chg="mod modCrop">
          <ac:chgData name="Giovanni Spaziani" userId="d8ba5c89-08bf-41c4-88a8-a7774ab8cd6a" providerId="ADAL" clId="{7BF6C6CB-6C9A-449C-9C35-718F7D04BE5F}" dt="2025-01-15T21:30:34.816" v="12060" actId="732"/>
          <ac:picMkLst>
            <pc:docMk/>
            <pc:sldMk cId="1293450546" sldId="325"/>
            <ac:picMk id="5" creationId="{2DA6FFDE-D3C5-8016-DE18-A4FA3015AD3A}"/>
          </ac:picMkLst>
        </pc:picChg>
        <pc:cxnChg chg="add del mod">
          <ac:chgData name="Giovanni Spaziani" userId="d8ba5c89-08bf-41c4-88a8-a7774ab8cd6a" providerId="ADAL" clId="{7BF6C6CB-6C9A-449C-9C35-718F7D04BE5F}" dt="2025-01-15T22:45:44.640" v="12833" actId="478"/>
          <ac:cxnSpMkLst>
            <pc:docMk/>
            <pc:sldMk cId="1293450546" sldId="325"/>
            <ac:cxnSpMk id="12" creationId="{17124E63-B8F1-237B-F0F6-D389D576FF8C}"/>
          </ac:cxnSpMkLst>
        </pc:cxnChg>
      </pc:sldChg>
      <pc:sldChg chg="addSp delSp modSp mod modNotesTx">
        <pc:chgData name="Giovanni Spaziani" userId="d8ba5c89-08bf-41c4-88a8-a7774ab8cd6a" providerId="ADAL" clId="{7BF6C6CB-6C9A-449C-9C35-718F7D04BE5F}" dt="2025-01-16T02:15:41.240" v="15451" actId="478"/>
        <pc:sldMkLst>
          <pc:docMk/>
          <pc:sldMk cId="900189736" sldId="326"/>
        </pc:sldMkLst>
        <pc:spChg chg="add mod">
          <ac:chgData name="Giovanni Spaziani" userId="d8ba5c89-08bf-41c4-88a8-a7774ab8cd6a" providerId="ADAL" clId="{7BF6C6CB-6C9A-449C-9C35-718F7D04BE5F}" dt="2025-01-16T01:17:26.691" v="14783" actId="27636"/>
          <ac:spMkLst>
            <pc:docMk/>
            <pc:sldMk cId="900189736" sldId="326"/>
            <ac:spMk id="8" creationId="{79B51A3C-E993-AC67-A596-45934381F4B2}"/>
          </ac:spMkLst>
        </pc:spChg>
        <pc:spChg chg="add mod">
          <ac:chgData name="Giovanni Spaziani" userId="d8ba5c89-08bf-41c4-88a8-a7774ab8cd6a" providerId="ADAL" clId="{7BF6C6CB-6C9A-449C-9C35-718F7D04BE5F}" dt="2025-01-16T01:36:47.888" v="14926" actId="688"/>
          <ac:spMkLst>
            <pc:docMk/>
            <pc:sldMk cId="900189736" sldId="326"/>
            <ac:spMk id="19" creationId="{9D43C412-E00E-5B58-1AF3-BD818DB95A99}"/>
          </ac:spMkLst>
        </pc:spChg>
        <pc:spChg chg="add mod">
          <ac:chgData name="Giovanni Spaziani" userId="d8ba5c89-08bf-41c4-88a8-a7774ab8cd6a" providerId="ADAL" clId="{7BF6C6CB-6C9A-449C-9C35-718F7D04BE5F}" dt="2025-01-16T01:18:12.518" v="14786" actId="1076"/>
          <ac:spMkLst>
            <pc:docMk/>
            <pc:sldMk cId="900189736" sldId="326"/>
            <ac:spMk id="23" creationId="{ED118D66-6B97-7BB5-8120-073B44D10157}"/>
          </ac:spMkLst>
        </pc:spChg>
        <pc:spChg chg="add mod">
          <ac:chgData name="Giovanni Spaziani" userId="d8ba5c89-08bf-41c4-88a8-a7774ab8cd6a" providerId="ADAL" clId="{7BF6C6CB-6C9A-449C-9C35-718F7D04BE5F}" dt="2025-01-16T01:24:52.263" v="14924" actId="1076"/>
          <ac:spMkLst>
            <pc:docMk/>
            <pc:sldMk cId="900189736" sldId="326"/>
            <ac:spMk id="55" creationId="{6429E6DC-D09F-4EE1-DBEC-89E1B397029B}"/>
          </ac:spMkLst>
        </pc:spChg>
        <pc:spChg chg="add del mod">
          <ac:chgData name="Giovanni Spaziani" userId="d8ba5c89-08bf-41c4-88a8-a7774ab8cd6a" providerId="ADAL" clId="{7BF6C6CB-6C9A-449C-9C35-718F7D04BE5F}" dt="2025-01-16T02:15:41.240" v="15451" actId="478"/>
          <ac:spMkLst>
            <pc:docMk/>
            <pc:sldMk cId="900189736" sldId="326"/>
            <ac:spMk id="64" creationId="{16475D5C-2ACC-C3B9-C193-CA7820581571}"/>
          </ac:spMkLst>
        </pc:spChg>
        <pc:grpChg chg="mod">
          <ac:chgData name="Giovanni Spaziani" userId="d8ba5c89-08bf-41c4-88a8-a7774ab8cd6a" providerId="ADAL" clId="{7BF6C6CB-6C9A-449C-9C35-718F7D04BE5F}" dt="2025-01-16T01:19:29.323" v="14835" actId="1076"/>
          <ac:grpSpMkLst>
            <pc:docMk/>
            <pc:sldMk cId="900189736" sldId="326"/>
            <ac:grpSpMk id="13" creationId="{EC36192F-D435-B2A1-EFB6-2AC6D0DE9E04}"/>
          </ac:grpSpMkLst>
        </pc:grpChg>
        <pc:picChg chg="mod">
          <ac:chgData name="Giovanni Spaziani" userId="d8ba5c89-08bf-41c4-88a8-a7774ab8cd6a" providerId="ADAL" clId="{7BF6C6CB-6C9A-449C-9C35-718F7D04BE5F}" dt="2025-01-16T00:54:11.017" v="14299" actId="1076"/>
          <ac:picMkLst>
            <pc:docMk/>
            <pc:sldMk cId="900189736" sldId="326"/>
            <ac:picMk id="5" creationId="{AF36185B-A17B-B0F0-D2CC-3DDB21E77B7F}"/>
          </ac:picMkLst>
        </pc:picChg>
        <pc:picChg chg="mod ord">
          <ac:chgData name="Giovanni Spaziani" userId="d8ba5c89-08bf-41c4-88a8-a7774ab8cd6a" providerId="ADAL" clId="{7BF6C6CB-6C9A-449C-9C35-718F7D04BE5F}" dt="2025-01-16T00:52:12.421" v="14297" actId="1035"/>
          <ac:picMkLst>
            <pc:docMk/>
            <pc:sldMk cId="900189736" sldId="326"/>
            <ac:picMk id="11" creationId="{38C86505-B50B-3225-1536-B019F1DEF642}"/>
          </ac:picMkLst>
        </pc:picChg>
        <pc:cxnChg chg="add mod">
          <ac:chgData name="Giovanni Spaziani" userId="d8ba5c89-08bf-41c4-88a8-a7774ab8cd6a" providerId="ADAL" clId="{7BF6C6CB-6C9A-449C-9C35-718F7D04BE5F}" dt="2025-01-16T01:17:26.656" v="14782" actId="14100"/>
          <ac:cxnSpMkLst>
            <pc:docMk/>
            <pc:sldMk cId="900189736" sldId="326"/>
            <ac:cxnSpMk id="14" creationId="{BDC9E9BC-F274-0A3B-56DC-A5DFB7080D8D}"/>
          </ac:cxnSpMkLst>
        </pc:cxnChg>
        <pc:cxnChg chg="add mod">
          <ac:chgData name="Giovanni Spaziani" userId="d8ba5c89-08bf-41c4-88a8-a7774ab8cd6a" providerId="ADAL" clId="{7BF6C6CB-6C9A-449C-9C35-718F7D04BE5F}" dt="2025-01-16T01:36:47.888" v="14926" actId="688"/>
          <ac:cxnSpMkLst>
            <pc:docMk/>
            <pc:sldMk cId="900189736" sldId="326"/>
            <ac:cxnSpMk id="20" creationId="{91458C09-567D-F767-F943-C2DFC4F6075D}"/>
          </ac:cxnSpMkLst>
        </pc:cxnChg>
        <pc:cxnChg chg="add mod">
          <ac:chgData name="Giovanni Spaziani" userId="d8ba5c89-08bf-41c4-88a8-a7774ab8cd6a" providerId="ADAL" clId="{7BF6C6CB-6C9A-449C-9C35-718F7D04BE5F}" dt="2025-01-16T01:24:52.263" v="14924" actId="1076"/>
          <ac:cxnSpMkLst>
            <pc:docMk/>
            <pc:sldMk cId="900189736" sldId="326"/>
            <ac:cxnSpMk id="52" creationId="{89037774-0CE0-1B21-3359-577E07AEB800}"/>
          </ac:cxnSpMkLst>
        </pc:cxnChg>
      </pc:sldChg>
      <pc:sldChg chg="addSp modSp mod modNotesTx">
        <pc:chgData name="Giovanni Spaziani" userId="d8ba5c89-08bf-41c4-88a8-a7774ab8cd6a" providerId="ADAL" clId="{7BF6C6CB-6C9A-449C-9C35-718F7D04BE5F}" dt="2025-01-16T03:31:07.972" v="16146" actId="20577"/>
        <pc:sldMkLst>
          <pc:docMk/>
          <pc:sldMk cId="2923835016" sldId="327"/>
        </pc:sldMkLst>
        <pc:spChg chg="add mod">
          <ac:chgData name="Giovanni Spaziani" userId="d8ba5c89-08bf-41c4-88a8-a7774ab8cd6a" providerId="ADAL" clId="{7BF6C6CB-6C9A-449C-9C35-718F7D04BE5F}" dt="2025-01-16T01:39:46.463" v="15009" actId="1076"/>
          <ac:spMkLst>
            <pc:docMk/>
            <pc:sldMk cId="2923835016" sldId="327"/>
            <ac:spMk id="2" creationId="{0D48A219-D669-248A-3220-C5BA4175FDDD}"/>
          </ac:spMkLst>
        </pc:spChg>
        <pc:spChg chg="add mod">
          <ac:chgData name="Giovanni Spaziani" userId="d8ba5c89-08bf-41c4-88a8-a7774ab8cd6a" providerId="ADAL" clId="{7BF6C6CB-6C9A-449C-9C35-718F7D04BE5F}" dt="2025-01-16T02:25:55.998" v="15591" actId="404"/>
          <ac:spMkLst>
            <pc:docMk/>
            <pc:sldMk cId="2923835016" sldId="327"/>
            <ac:spMk id="16" creationId="{9C4CF868-8729-F948-D8D6-5770917F5B65}"/>
          </ac:spMkLst>
        </pc:spChg>
        <pc:picChg chg="mod">
          <ac:chgData name="Giovanni Spaziani" userId="d8ba5c89-08bf-41c4-88a8-a7774ab8cd6a" providerId="ADAL" clId="{7BF6C6CB-6C9A-449C-9C35-718F7D04BE5F}" dt="2025-01-15T21:41:11.697" v="12071" actId="1076"/>
          <ac:picMkLst>
            <pc:docMk/>
            <pc:sldMk cId="2923835016" sldId="327"/>
            <ac:picMk id="3" creationId="{705A48FA-0EC7-550B-AD30-AE2D0CFA4B73}"/>
          </ac:picMkLst>
        </pc:picChg>
        <pc:picChg chg="mod">
          <ac:chgData name="Giovanni Spaziani" userId="d8ba5c89-08bf-41c4-88a8-a7774ab8cd6a" providerId="ADAL" clId="{7BF6C6CB-6C9A-449C-9C35-718F7D04BE5F}" dt="2025-01-16T01:39:34.904" v="15005" actId="1076"/>
          <ac:picMkLst>
            <pc:docMk/>
            <pc:sldMk cId="2923835016" sldId="327"/>
            <ac:picMk id="7" creationId="{7F334C95-5CC9-5BDF-74F8-98AEF7FB0348}"/>
          </ac:picMkLst>
        </pc:picChg>
        <pc:cxnChg chg="add mod">
          <ac:chgData name="Giovanni Spaziani" userId="d8ba5c89-08bf-41c4-88a8-a7774ab8cd6a" providerId="ADAL" clId="{7BF6C6CB-6C9A-449C-9C35-718F7D04BE5F}" dt="2025-01-16T01:39:49.665" v="15010" actId="14100"/>
          <ac:cxnSpMkLst>
            <pc:docMk/>
            <pc:sldMk cId="2923835016" sldId="327"/>
            <ac:cxnSpMk id="5" creationId="{15905B14-F573-291C-3D6E-8EC77B571BF2}"/>
          </ac:cxnSpMkLst>
        </pc:cxnChg>
        <pc:cxnChg chg="add mod">
          <ac:chgData name="Giovanni Spaziani" userId="d8ba5c89-08bf-41c4-88a8-a7774ab8cd6a" providerId="ADAL" clId="{7BF6C6CB-6C9A-449C-9C35-718F7D04BE5F}" dt="2025-01-16T01:43:30.906" v="15014" actId="14100"/>
          <ac:cxnSpMkLst>
            <pc:docMk/>
            <pc:sldMk cId="2923835016" sldId="327"/>
            <ac:cxnSpMk id="14" creationId="{1100E508-3ED4-2C2B-335B-F259306A11C2}"/>
          </ac:cxnSpMkLst>
        </pc:cxnChg>
      </pc:sldChg>
      <pc:sldChg chg="addSp delSp modSp mod modNotesTx">
        <pc:chgData name="Giovanni Spaziani" userId="d8ba5c89-08bf-41c4-88a8-a7774ab8cd6a" providerId="ADAL" clId="{7BF6C6CB-6C9A-449C-9C35-718F7D04BE5F}" dt="2025-01-16T03:32:04.433" v="16151" actId="20577"/>
        <pc:sldMkLst>
          <pc:docMk/>
          <pc:sldMk cId="3501147280" sldId="328"/>
        </pc:sldMkLst>
        <pc:spChg chg="add del mod">
          <ac:chgData name="Giovanni Spaziani" userId="d8ba5c89-08bf-41c4-88a8-a7774ab8cd6a" providerId="ADAL" clId="{7BF6C6CB-6C9A-449C-9C35-718F7D04BE5F}" dt="2025-01-16T02:24:32.010" v="15491" actId="11529"/>
          <ac:spMkLst>
            <pc:docMk/>
            <pc:sldMk cId="3501147280" sldId="328"/>
            <ac:spMk id="15" creationId="{B8AD150C-0599-8799-2C9D-755344269E3A}"/>
          </ac:spMkLst>
        </pc:spChg>
        <pc:spChg chg="add del">
          <ac:chgData name="Giovanni Spaziani" userId="d8ba5c89-08bf-41c4-88a8-a7774ab8cd6a" providerId="ADAL" clId="{7BF6C6CB-6C9A-449C-9C35-718F7D04BE5F}" dt="2025-01-16T02:24:29.365" v="15485" actId="11529"/>
          <ac:spMkLst>
            <pc:docMk/>
            <pc:sldMk cId="3501147280" sldId="328"/>
            <ac:spMk id="18" creationId="{7235BDE8-1FA1-C60B-EB7F-6BCDCFFC1448}"/>
          </ac:spMkLst>
        </pc:spChg>
        <pc:spChg chg="add mod">
          <ac:chgData name="Giovanni Spaziani" userId="d8ba5c89-08bf-41c4-88a8-a7774ab8cd6a" providerId="ADAL" clId="{7BF6C6CB-6C9A-449C-9C35-718F7D04BE5F}" dt="2025-01-16T02:51:56.841" v="15949" actId="2085"/>
          <ac:spMkLst>
            <pc:docMk/>
            <pc:sldMk cId="3501147280" sldId="328"/>
            <ac:spMk id="27" creationId="{D4B2ED49-1780-1A3A-EF68-32E58FB5C94F}"/>
          </ac:spMkLst>
        </pc:spChg>
        <pc:spChg chg="add mod">
          <ac:chgData name="Giovanni Spaziani" userId="d8ba5c89-08bf-41c4-88a8-a7774ab8cd6a" providerId="ADAL" clId="{7BF6C6CB-6C9A-449C-9C35-718F7D04BE5F}" dt="2025-01-16T03:00:53.760" v="16108" actId="14100"/>
          <ac:spMkLst>
            <pc:docMk/>
            <pc:sldMk cId="3501147280" sldId="328"/>
            <ac:spMk id="34" creationId="{8FAC95FD-DD8F-D3EE-1D83-4D621722F247}"/>
          </ac:spMkLst>
        </pc:spChg>
        <pc:spChg chg="add mod">
          <ac:chgData name="Giovanni Spaziani" userId="d8ba5c89-08bf-41c4-88a8-a7774ab8cd6a" providerId="ADAL" clId="{7BF6C6CB-6C9A-449C-9C35-718F7D04BE5F}" dt="2025-01-16T02:55:45.900" v="16021" actId="1076"/>
          <ac:spMkLst>
            <pc:docMk/>
            <pc:sldMk cId="3501147280" sldId="328"/>
            <ac:spMk id="36" creationId="{E766130D-7748-D490-31C3-0BE2FEA2D58E}"/>
          </ac:spMkLst>
        </pc:spChg>
        <pc:picChg chg="add mod">
          <ac:chgData name="Giovanni Spaziani" userId="d8ba5c89-08bf-41c4-88a8-a7774ab8cd6a" providerId="ADAL" clId="{7BF6C6CB-6C9A-449C-9C35-718F7D04BE5F}" dt="2025-01-15T21:41:33.143" v="12079" actId="1076"/>
          <ac:picMkLst>
            <pc:docMk/>
            <pc:sldMk cId="3501147280" sldId="328"/>
            <ac:picMk id="5" creationId="{ACFCD1A8-2094-3BF8-1FC4-398F3DAC516D}"/>
          </ac:picMkLst>
        </pc:picChg>
        <pc:picChg chg="add mod">
          <ac:chgData name="Giovanni Spaziani" userId="d8ba5c89-08bf-41c4-88a8-a7774ab8cd6a" providerId="ADAL" clId="{7BF6C6CB-6C9A-449C-9C35-718F7D04BE5F}" dt="2025-01-16T02:34:43.931" v="15792" actId="1076"/>
          <ac:picMkLst>
            <pc:docMk/>
            <pc:sldMk cId="3501147280" sldId="328"/>
            <ac:picMk id="7" creationId="{3782A767-C859-8113-E634-0DEEC27DFAA8}"/>
          </ac:picMkLst>
        </pc:picChg>
        <pc:cxnChg chg="add del mod">
          <ac:chgData name="Giovanni Spaziani" userId="d8ba5c89-08bf-41c4-88a8-a7774ab8cd6a" providerId="ADAL" clId="{7BF6C6CB-6C9A-449C-9C35-718F7D04BE5F}" dt="2025-01-16T02:22:42.944" v="15456" actId="478"/>
          <ac:cxnSpMkLst>
            <pc:docMk/>
            <pc:sldMk cId="3501147280" sldId="328"/>
            <ac:cxnSpMk id="8" creationId="{FF49820A-8DD7-DD4D-48D8-883D6CC69128}"/>
          </ac:cxnSpMkLst>
        </pc:cxnChg>
        <pc:cxnChg chg="add del mod">
          <ac:chgData name="Giovanni Spaziani" userId="d8ba5c89-08bf-41c4-88a8-a7774ab8cd6a" providerId="ADAL" clId="{7BF6C6CB-6C9A-449C-9C35-718F7D04BE5F}" dt="2025-01-16T02:44:09.932" v="15942" actId="14100"/>
          <ac:cxnSpMkLst>
            <pc:docMk/>
            <pc:sldMk cId="3501147280" sldId="328"/>
            <ac:cxnSpMk id="10" creationId="{B90FAF53-2B1B-4E03-E528-BB76EA015BA9}"/>
          </ac:cxnSpMkLst>
        </pc:cxnChg>
        <pc:cxnChg chg="add del">
          <ac:chgData name="Giovanni Spaziani" userId="d8ba5c89-08bf-41c4-88a8-a7774ab8cd6a" providerId="ADAL" clId="{7BF6C6CB-6C9A-449C-9C35-718F7D04BE5F}" dt="2025-01-16T02:24:29.851" v="15486" actId="11529"/>
          <ac:cxnSpMkLst>
            <pc:docMk/>
            <pc:sldMk cId="3501147280" sldId="328"/>
            <ac:cxnSpMk id="17" creationId="{E3D70195-4A7D-9704-711A-653E520A9152}"/>
          </ac:cxnSpMkLst>
        </pc:cxnChg>
        <pc:cxnChg chg="add del mod">
          <ac:chgData name="Giovanni Spaziani" userId="d8ba5c89-08bf-41c4-88a8-a7774ab8cd6a" providerId="ADAL" clId="{7BF6C6CB-6C9A-449C-9C35-718F7D04BE5F}" dt="2025-01-16T02:24:28.594" v="15483" actId="11529"/>
          <ac:cxnSpMkLst>
            <pc:docMk/>
            <pc:sldMk cId="3501147280" sldId="328"/>
            <ac:cxnSpMk id="20" creationId="{AACD5A30-5434-7BD7-7C78-A3552C5693F0}"/>
          </ac:cxnSpMkLst>
        </pc:cxnChg>
        <pc:cxnChg chg="add mod">
          <ac:chgData name="Giovanni Spaziani" userId="d8ba5c89-08bf-41c4-88a8-a7774ab8cd6a" providerId="ADAL" clId="{7BF6C6CB-6C9A-449C-9C35-718F7D04BE5F}" dt="2025-01-16T02:55:45.900" v="16021" actId="1076"/>
          <ac:cxnSpMkLst>
            <pc:docMk/>
            <pc:sldMk cId="3501147280" sldId="328"/>
            <ac:cxnSpMk id="35" creationId="{662FCAD1-476E-3EC9-30DF-412219E47C98}"/>
          </ac:cxnSpMkLst>
        </pc:cxnChg>
        <pc:cxnChg chg="add mod">
          <ac:chgData name="Giovanni Spaziani" userId="d8ba5c89-08bf-41c4-88a8-a7774ab8cd6a" providerId="ADAL" clId="{7BF6C6CB-6C9A-449C-9C35-718F7D04BE5F}" dt="2025-01-16T03:01:56.032" v="16120" actId="14100"/>
          <ac:cxnSpMkLst>
            <pc:docMk/>
            <pc:sldMk cId="3501147280" sldId="328"/>
            <ac:cxnSpMk id="37" creationId="{050B33F9-5A14-F8D8-D9FB-5E6A06FC203B}"/>
          </ac:cxnSpMkLst>
        </pc:cxnChg>
      </pc:sldChg>
      <pc:sldChg chg="addSp modSp mod modNotesTx">
        <pc:chgData name="Giovanni Spaziani" userId="d8ba5c89-08bf-41c4-88a8-a7774ab8cd6a" providerId="ADAL" clId="{7BF6C6CB-6C9A-449C-9C35-718F7D04BE5F}" dt="2025-01-16T02:14:47.622" v="15448" actId="14100"/>
        <pc:sldMkLst>
          <pc:docMk/>
          <pc:sldMk cId="1563075475" sldId="329"/>
        </pc:sldMkLst>
        <pc:spChg chg="add mod">
          <ac:chgData name="Giovanni Spaziani" userId="d8ba5c89-08bf-41c4-88a8-a7774ab8cd6a" providerId="ADAL" clId="{7BF6C6CB-6C9A-449C-9C35-718F7D04BE5F}" dt="2025-01-16T02:07:34.845" v="15443" actId="1035"/>
          <ac:spMkLst>
            <pc:docMk/>
            <pc:sldMk cId="1563075475" sldId="329"/>
            <ac:spMk id="8" creationId="{88D988C1-F74D-66B4-9971-5EE3580767D8}"/>
          </ac:spMkLst>
        </pc:spChg>
        <pc:spChg chg="add mod">
          <ac:chgData name="Giovanni Spaziani" userId="d8ba5c89-08bf-41c4-88a8-a7774ab8cd6a" providerId="ADAL" clId="{7BF6C6CB-6C9A-449C-9C35-718F7D04BE5F}" dt="2025-01-16T02:09:24.091" v="15444" actId="1076"/>
          <ac:spMkLst>
            <pc:docMk/>
            <pc:sldMk cId="1563075475" sldId="329"/>
            <ac:spMk id="21" creationId="{1C7F8A1C-F7B9-2360-7344-7373871AA197}"/>
          </ac:spMkLst>
        </pc:spChg>
        <pc:spChg chg="add mod ord">
          <ac:chgData name="Giovanni Spaziani" userId="d8ba5c89-08bf-41c4-88a8-a7774ab8cd6a" providerId="ADAL" clId="{7BF6C6CB-6C9A-449C-9C35-718F7D04BE5F}" dt="2025-01-16T02:14:47.622" v="15448" actId="14100"/>
          <ac:spMkLst>
            <pc:docMk/>
            <pc:sldMk cId="1563075475" sldId="329"/>
            <ac:spMk id="22" creationId="{DB55FD67-7DAE-3D27-DAAE-CE963B56DF46}"/>
          </ac:spMkLst>
        </pc:spChg>
        <pc:picChg chg="mod">
          <ac:chgData name="Giovanni Spaziani" userId="d8ba5c89-08bf-41c4-88a8-a7774ab8cd6a" providerId="ADAL" clId="{7BF6C6CB-6C9A-449C-9C35-718F7D04BE5F}" dt="2025-01-16T02:07:34.845" v="15443" actId="1035"/>
          <ac:picMkLst>
            <pc:docMk/>
            <pc:sldMk cId="1563075475" sldId="329"/>
            <ac:picMk id="5" creationId="{C82BC016-F67F-68AD-5BD1-81943B3BBF5A}"/>
          </ac:picMkLst>
        </pc:picChg>
        <pc:picChg chg="add mod modCrop">
          <ac:chgData name="Giovanni Spaziani" userId="d8ba5c89-08bf-41c4-88a8-a7774ab8cd6a" providerId="ADAL" clId="{7BF6C6CB-6C9A-449C-9C35-718F7D04BE5F}" dt="2025-01-16T02:07:34.845" v="15443" actId="1035"/>
          <ac:picMkLst>
            <pc:docMk/>
            <pc:sldMk cId="1563075475" sldId="329"/>
            <ac:picMk id="20" creationId="{9C190F74-A7C5-5324-9624-7749A036E0AA}"/>
          </ac:picMkLst>
        </pc:picChg>
        <pc:cxnChg chg="add mod">
          <ac:chgData name="Giovanni Spaziani" userId="d8ba5c89-08bf-41c4-88a8-a7774ab8cd6a" providerId="ADAL" clId="{7BF6C6CB-6C9A-449C-9C35-718F7D04BE5F}" dt="2025-01-16T02:07:34.845" v="15443" actId="1035"/>
          <ac:cxnSpMkLst>
            <pc:docMk/>
            <pc:sldMk cId="1563075475" sldId="329"/>
            <ac:cxnSpMk id="2" creationId="{11B23F14-F58F-4D6A-C562-9EE3FEDF424B}"/>
          </ac:cxnSpMkLst>
        </pc:cxnChg>
        <pc:cxnChg chg="add mod">
          <ac:chgData name="Giovanni Spaziani" userId="d8ba5c89-08bf-41c4-88a8-a7774ab8cd6a" providerId="ADAL" clId="{7BF6C6CB-6C9A-449C-9C35-718F7D04BE5F}" dt="2025-01-16T02:07:34.845" v="15443" actId="1035"/>
          <ac:cxnSpMkLst>
            <pc:docMk/>
            <pc:sldMk cId="1563075475" sldId="329"/>
            <ac:cxnSpMk id="12" creationId="{BD6A5A94-2977-FEF3-CA61-6120996C41E1}"/>
          </ac:cxnSpMkLst>
        </pc:cxnChg>
        <pc:cxnChg chg="add mod">
          <ac:chgData name="Giovanni Spaziani" userId="d8ba5c89-08bf-41c4-88a8-a7774ab8cd6a" providerId="ADAL" clId="{7BF6C6CB-6C9A-449C-9C35-718F7D04BE5F}" dt="2025-01-16T02:07:34.845" v="15443" actId="1035"/>
          <ac:cxnSpMkLst>
            <pc:docMk/>
            <pc:sldMk cId="1563075475" sldId="329"/>
            <ac:cxnSpMk id="13" creationId="{14747036-623A-05A5-9C3D-37AA06A42FBB}"/>
          </ac:cxnSpMkLst>
        </pc:cxnChg>
      </pc:sldChg>
      <pc:sldChg chg="addSp delSp modSp add mod modNotesTx">
        <pc:chgData name="Giovanni Spaziani" userId="d8ba5c89-08bf-41c4-88a8-a7774ab8cd6a" providerId="ADAL" clId="{7BF6C6CB-6C9A-449C-9C35-718F7D04BE5F}" dt="2025-01-16T03:32:39.471" v="16156" actId="20577"/>
        <pc:sldMkLst>
          <pc:docMk/>
          <pc:sldMk cId="2652332790" sldId="330"/>
        </pc:sldMkLst>
        <pc:picChg chg="add mod">
          <ac:chgData name="Giovanni Spaziani" userId="d8ba5c89-08bf-41c4-88a8-a7774ab8cd6a" providerId="ADAL" clId="{7BF6C6CB-6C9A-449C-9C35-718F7D04BE5F}" dt="2025-01-15T21:44:30.731" v="12102" actId="1076"/>
          <ac:picMkLst>
            <pc:docMk/>
            <pc:sldMk cId="2652332790" sldId="330"/>
            <ac:picMk id="3" creationId="{48897E51-724D-B5CD-5E72-B5EE90A14EB7}"/>
          </ac:picMkLst>
        </pc:picChg>
        <pc:picChg chg="del">
          <ac:chgData name="Giovanni Spaziani" userId="d8ba5c89-08bf-41c4-88a8-a7774ab8cd6a" providerId="ADAL" clId="{7BF6C6CB-6C9A-449C-9C35-718F7D04BE5F}" dt="2025-01-15T21:42:47.500" v="12088" actId="478"/>
          <ac:picMkLst>
            <pc:docMk/>
            <pc:sldMk cId="2652332790" sldId="330"/>
            <ac:picMk id="5" creationId="{8C3CBBF1-4FBD-1522-EF7D-BD69F77E6161}"/>
          </ac:picMkLst>
        </pc:picChg>
        <pc:picChg chg="del">
          <ac:chgData name="Giovanni Spaziani" userId="d8ba5c89-08bf-41c4-88a8-a7774ab8cd6a" providerId="ADAL" clId="{7BF6C6CB-6C9A-449C-9C35-718F7D04BE5F}" dt="2025-01-15T21:42:49.859" v="12089" actId="478"/>
          <ac:picMkLst>
            <pc:docMk/>
            <pc:sldMk cId="2652332790" sldId="330"/>
            <ac:picMk id="7" creationId="{D912A5C5-97BB-76B4-17AD-B55F4C2520D1}"/>
          </ac:picMkLst>
        </pc:picChg>
        <pc:picChg chg="add mod">
          <ac:chgData name="Giovanni Spaziani" userId="d8ba5c89-08bf-41c4-88a8-a7774ab8cd6a" providerId="ADAL" clId="{7BF6C6CB-6C9A-449C-9C35-718F7D04BE5F}" dt="2025-01-15T21:44:38.665" v="12103" actId="1076"/>
          <ac:picMkLst>
            <pc:docMk/>
            <pc:sldMk cId="2652332790" sldId="330"/>
            <ac:picMk id="8" creationId="{7EE6D7A9-794C-A78D-AB9E-8376263ECA32}"/>
          </ac:picMkLst>
        </pc:picChg>
      </pc:sldChg>
      <pc:sldChg chg="new del">
        <pc:chgData name="Giovanni Spaziani" userId="d8ba5c89-08bf-41c4-88a8-a7774ab8cd6a" providerId="ADAL" clId="{7BF6C6CB-6C9A-449C-9C35-718F7D04BE5F}" dt="2025-01-15T21:42:41.765" v="12086" actId="2696"/>
        <pc:sldMkLst>
          <pc:docMk/>
          <pc:sldMk cId="2884824840" sldId="330"/>
        </pc:sldMkLst>
      </pc:sldChg>
      <pc:sldChg chg="addSp delSp modSp add mod modNotesTx">
        <pc:chgData name="Giovanni Spaziani" userId="d8ba5c89-08bf-41c4-88a8-a7774ab8cd6a" providerId="ADAL" clId="{7BF6C6CB-6C9A-449C-9C35-718F7D04BE5F}" dt="2025-01-15T23:36:47.581" v="14204" actId="20577"/>
        <pc:sldMkLst>
          <pc:docMk/>
          <pc:sldMk cId="2742857979" sldId="331"/>
        </pc:sldMkLst>
        <pc:picChg chg="del">
          <ac:chgData name="Giovanni Spaziani" userId="d8ba5c89-08bf-41c4-88a8-a7774ab8cd6a" providerId="ADAL" clId="{7BF6C6CB-6C9A-449C-9C35-718F7D04BE5F}" dt="2025-01-15T21:44:46.706" v="12105" actId="478"/>
          <ac:picMkLst>
            <pc:docMk/>
            <pc:sldMk cId="2742857979" sldId="331"/>
            <ac:picMk id="3" creationId="{B219F305-D4D9-6FDC-1F41-84789B7991A4}"/>
          </ac:picMkLst>
        </pc:picChg>
        <pc:picChg chg="add mod">
          <ac:chgData name="Giovanni Spaziani" userId="d8ba5c89-08bf-41c4-88a8-a7774ab8cd6a" providerId="ADAL" clId="{7BF6C6CB-6C9A-449C-9C35-718F7D04BE5F}" dt="2025-01-15T21:45:06.046" v="12112" actId="1076"/>
          <ac:picMkLst>
            <pc:docMk/>
            <pc:sldMk cId="2742857979" sldId="331"/>
            <ac:picMk id="5" creationId="{6B3D46B0-2190-3ECA-0A09-1B836CD31125}"/>
          </ac:picMkLst>
        </pc:picChg>
        <pc:picChg chg="del">
          <ac:chgData name="Giovanni Spaziani" userId="d8ba5c89-08bf-41c4-88a8-a7774ab8cd6a" providerId="ADAL" clId="{7BF6C6CB-6C9A-449C-9C35-718F7D04BE5F}" dt="2025-01-15T21:44:46.706" v="12105" actId="478"/>
          <ac:picMkLst>
            <pc:docMk/>
            <pc:sldMk cId="2742857979" sldId="331"/>
            <ac:picMk id="8" creationId="{5523A3A6-B396-87CE-15E3-083DCFAB08F6}"/>
          </ac:picMkLst>
        </pc:picChg>
      </pc:sldChg>
      <pc:sldChg chg="addSp delSp modSp add mod modNotesTx">
        <pc:chgData name="Giovanni Spaziani" userId="d8ba5c89-08bf-41c4-88a8-a7774ab8cd6a" providerId="ADAL" clId="{7BF6C6CB-6C9A-449C-9C35-718F7D04BE5F}" dt="2025-01-16T03:33:14.059" v="16162"/>
        <pc:sldMkLst>
          <pc:docMk/>
          <pc:sldMk cId="809642715" sldId="332"/>
        </pc:sldMkLst>
        <pc:picChg chg="del">
          <ac:chgData name="Giovanni Spaziani" userId="d8ba5c89-08bf-41c4-88a8-a7774ab8cd6a" providerId="ADAL" clId="{7BF6C6CB-6C9A-449C-9C35-718F7D04BE5F}" dt="2025-01-15T21:54:15.799" v="12151" actId="478"/>
          <ac:picMkLst>
            <pc:docMk/>
            <pc:sldMk cId="809642715" sldId="332"/>
            <ac:picMk id="3" creationId="{FF25FC94-DBE1-B4B2-ABB0-3A4EBAD95BB7}"/>
          </ac:picMkLst>
        </pc:picChg>
        <pc:picChg chg="add mod">
          <ac:chgData name="Giovanni Spaziani" userId="d8ba5c89-08bf-41c4-88a8-a7774ab8cd6a" providerId="ADAL" clId="{7BF6C6CB-6C9A-449C-9C35-718F7D04BE5F}" dt="2025-01-15T21:55:31.370" v="12164" actId="1076"/>
          <ac:picMkLst>
            <pc:docMk/>
            <pc:sldMk cId="809642715" sldId="332"/>
            <ac:picMk id="5" creationId="{E0A112A2-6B67-820D-F8D2-73357D321615}"/>
          </ac:picMkLst>
        </pc:picChg>
        <pc:picChg chg="del">
          <ac:chgData name="Giovanni Spaziani" userId="d8ba5c89-08bf-41c4-88a8-a7774ab8cd6a" providerId="ADAL" clId="{7BF6C6CB-6C9A-449C-9C35-718F7D04BE5F}" dt="2025-01-15T21:54:17.727" v="12152" actId="478"/>
          <ac:picMkLst>
            <pc:docMk/>
            <pc:sldMk cId="809642715" sldId="332"/>
            <ac:picMk id="6" creationId="{BDCBBB63-AF59-6456-23ED-A5633D257F06}"/>
          </ac:picMkLst>
        </pc:picChg>
        <pc:picChg chg="add mod">
          <ac:chgData name="Giovanni Spaziani" userId="d8ba5c89-08bf-41c4-88a8-a7774ab8cd6a" providerId="ADAL" clId="{7BF6C6CB-6C9A-449C-9C35-718F7D04BE5F}" dt="2025-01-15T21:55:33.852" v="12165" actId="1076"/>
          <ac:picMkLst>
            <pc:docMk/>
            <pc:sldMk cId="809642715" sldId="332"/>
            <ac:picMk id="8" creationId="{FE050A6E-E1D9-0105-3B54-C092C956C129}"/>
          </ac:picMkLst>
        </pc:picChg>
      </pc:sldChg>
      <pc:sldChg chg="addSp delSp modSp add mod modNotesTx">
        <pc:chgData name="Giovanni Spaziani" userId="d8ba5c89-08bf-41c4-88a8-a7774ab8cd6a" providerId="ADAL" clId="{7BF6C6CB-6C9A-449C-9C35-718F7D04BE5F}" dt="2025-01-15T23:37:15.448" v="14229" actId="20577"/>
        <pc:sldMkLst>
          <pc:docMk/>
          <pc:sldMk cId="2190822480" sldId="333"/>
        </pc:sldMkLst>
        <pc:picChg chg="add mod">
          <ac:chgData name="Giovanni Spaziani" userId="d8ba5c89-08bf-41c4-88a8-a7774ab8cd6a" providerId="ADAL" clId="{7BF6C6CB-6C9A-449C-9C35-718F7D04BE5F}" dt="2025-01-15T21:56:09.159" v="12173" actId="1076"/>
          <ac:picMkLst>
            <pc:docMk/>
            <pc:sldMk cId="2190822480" sldId="333"/>
            <ac:picMk id="3" creationId="{534E4C84-C8CB-B8A5-8D5E-C966B8D42C9C}"/>
          </ac:picMkLst>
        </pc:picChg>
        <pc:picChg chg="del">
          <ac:chgData name="Giovanni Spaziani" userId="d8ba5c89-08bf-41c4-88a8-a7774ab8cd6a" providerId="ADAL" clId="{7BF6C6CB-6C9A-449C-9C35-718F7D04BE5F}" dt="2025-01-15T21:55:40.148" v="12167" actId="478"/>
          <ac:picMkLst>
            <pc:docMk/>
            <pc:sldMk cId="2190822480" sldId="333"/>
            <ac:picMk id="5" creationId="{BDE94E0A-40D5-9B08-C052-EF16AAE751A8}"/>
          </ac:picMkLst>
        </pc:picChg>
        <pc:picChg chg="del">
          <ac:chgData name="Giovanni Spaziani" userId="d8ba5c89-08bf-41c4-88a8-a7774ab8cd6a" providerId="ADAL" clId="{7BF6C6CB-6C9A-449C-9C35-718F7D04BE5F}" dt="2025-01-15T21:55:43.149" v="12168" actId="478"/>
          <ac:picMkLst>
            <pc:docMk/>
            <pc:sldMk cId="2190822480" sldId="333"/>
            <ac:picMk id="8" creationId="{0F48C257-C2D2-5054-3AA0-FA31ACA406F5}"/>
          </ac:picMkLst>
        </pc:picChg>
      </pc:sldChg>
      <pc:sldChg chg="addSp delSp modSp add mod modNotesTx">
        <pc:chgData name="Giovanni Spaziani" userId="d8ba5c89-08bf-41c4-88a8-a7774ab8cd6a" providerId="ADAL" clId="{7BF6C6CB-6C9A-449C-9C35-718F7D04BE5F}" dt="2025-01-15T23:37:20.326" v="14234" actId="20577"/>
        <pc:sldMkLst>
          <pc:docMk/>
          <pc:sldMk cId="1812691515" sldId="334"/>
        </pc:sldMkLst>
        <pc:spChg chg="mod">
          <ac:chgData name="Giovanni Spaziani" userId="d8ba5c89-08bf-41c4-88a8-a7774ab8cd6a" providerId="ADAL" clId="{7BF6C6CB-6C9A-449C-9C35-718F7D04BE5F}" dt="2025-01-15T21:58:43.763" v="12239" actId="20577"/>
          <ac:spMkLst>
            <pc:docMk/>
            <pc:sldMk cId="1812691515" sldId="334"/>
            <ac:spMk id="4" creationId="{9C4D28B2-4B86-376F-5D34-96510E9C00C2}"/>
          </ac:spMkLst>
        </pc:spChg>
        <pc:picChg chg="del">
          <ac:chgData name="Giovanni Spaziani" userId="d8ba5c89-08bf-41c4-88a8-a7774ab8cd6a" providerId="ADAL" clId="{7BF6C6CB-6C9A-449C-9C35-718F7D04BE5F}" dt="2025-01-15T21:58:17.220" v="12175" actId="478"/>
          <ac:picMkLst>
            <pc:docMk/>
            <pc:sldMk cId="1812691515" sldId="334"/>
            <ac:picMk id="3" creationId="{DB12E276-8991-3CEF-A801-2B20982E7033}"/>
          </ac:picMkLst>
        </pc:picChg>
        <pc:picChg chg="add mod">
          <ac:chgData name="Giovanni Spaziani" userId="d8ba5c89-08bf-41c4-88a8-a7774ab8cd6a" providerId="ADAL" clId="{7BF6C6CB-6C9A-449C-9C35-718F7D04BE5F}" dt="2025-01-15T21:59:11.087" v="12245" actId="1076"/>
          <ac:picMkLst>
            <pc:docMk/>
            <pc:sldMk cId="1812691515" sldId="334"/>
            <ac:picMk id="5" creationId="{8EC55F6B-D641-FC41-E07E-C244272930C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B6EC6-B3D5-463C-81D6-CFCB32E6316D}" type="datetime1">
              <a:rPr lang="it-IT" smtClean="0"/>
              <a:t>20/01/2025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3BC0E-9824-4C89-AFF3-76AD45D5EA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5788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C3BD83F-4E98-4492-9EEF-7E22B46C52B7}" type="datetime1">
              <a:rPr lang="it-IT" noProof="0" smtClean="0"/>
              <a:t>20/01/2025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819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69649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23240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94611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>
              <a:solidFill>
                <a:schemeClr val="bg1"/>
              </a:solidFill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13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91946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14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5436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32275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16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91726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E87DE-7694-FED9-E231-DCC4896C1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CC5658E-AA68-49EC-E16B-63087316E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996F2A3-C8A1-6E12-BE52-061A64631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CC66EEF-64B3-0017-DB35-E9DDC2BB49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17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80402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18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15498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>
              <a:solidFill>
                <a:schemeClr val="bg1"/>
              </a:solidFill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19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58567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7039-E806-FA86-2B92-9DFAC4258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7A22A80-BD31-EC82-40D7-5E143BFA9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AE3CBD0-C6F9-0598-C28E-BC7E6B265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>
              <a:solidFill>
                <a:schemeClr val="bg1"/>
              </a:solidFill>
              <a:effectLst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0DE6DE-A331-2954-9D5C-E75EA47D0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01377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21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68601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>
              <a:solidFill>
                <a:schemeClr val="bg1"/>
              </a:solidFill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22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63825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>
              <a:solidFill>
                <a:schemeClr val="bg1"/>
              </a:solidFill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23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07141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24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21355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>
              <a:solidFill>
                <a:schemeClr val="bg1"/>
              </a:solidFill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25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37594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26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55986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27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4284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28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83023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29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284208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076076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>
              <a:solidFill>
                <a:schemeClr val="bg1"/>
              </a:solidFill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30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33097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31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0006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32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760980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>
              <a:solidFill>
                <a:schemeClr val="bg1"/>
              </a:solidFill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33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038165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59411-97E9-DA48-0B82-172CF72BC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4382F7B-6E6C-EEDD-EC07-6A5EFC7F9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A88977-6A9F-2D2B-7646-7B5A2092AC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E4C951-05FB-43BD-9DD4-91FB11FC4D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34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269886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35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719830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>
              <a:solidFill>
                <a:schemeClr val="bg1"/>
              </a:solidFill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36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2572876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>
              <a:solidFill>
                <a:schemeClr val="bg1"/>
              </a:solidFill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37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787628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5677B-46F1-52A4-333C-5EE590165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6BCDF0D-00CF-B0F8-30ED-56CEDB463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D004E78-CCFC-63C5-6DD1-137CE7E23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>
              <a:solidFill>
                <a:schemeClr val="bg1"/>
              </a:solidFill>
              <a:effectLst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F7F762-1609-86E2-72A2-13C752EB4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38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730544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4CD84-DB09-18AE-6047-071EA3EC8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57CB52F-1460-5D9C-0307-F80E5E5A1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07F9D80-7FC6-7550-C5A7-EE3CA26FA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>
              <a:solidFill>
                <a:schemeClr val="bg1"/>
              </a:solidFill>
              <a:effectLst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EB04A27-7859-E241-4217-35B8BF49DF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39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86797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247117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4F973-211F-903D-6B3E-2C78AA917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5276262-634C-45DF-5803-286C40591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0D3E98-984B-041C-D321-77DB993C9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>
              <a:solidFill>
                <a:schemeClr val="bg1"/>
              </a:solidFill>
              <a:effectLst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9EBC87-78EE-1C1A-0077-2DB5BD6EB7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40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790777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1966A-70E3-BB35-6FFE-DD061A53F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B9B2251-956D-3677-3C66-47CD4085D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E55286-16F0-61F3-0C8B-BB05727E2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>
              <a:solidFill>
                <a:schemeClr val="bg1"/>
              </a:solidFill>
              <a:effectLst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CA0528-D5F8-853D-6377-594A2E232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41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175398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1DC48-9BEF-33D1-4543-60EC324B8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8A36DE2-673D-6A98-F050-86E2AD53E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D7EBBFC-950D-B06F-D863-4CFFF1E03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>
              <a:solidFill>
                <a:schemeClr val="bg1"/>
              </a:solidFill>
              <a:effectLst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DA7358-0958-56E8-90EC-36FB3D84DB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42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52652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43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941462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44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859832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45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231298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46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694399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47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436546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48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447693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49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02843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744376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B6D4D-A2A1-1762-757A-10BA8128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928A328-2ADA-816C-F29F-923EB1237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54F7061-1EA8-5591-E9B3-4A30B994C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BCF836-E702-41E8-C733-48DED3F48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50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831832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38DD7-7001-23F3-F290-8BC6F4003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81D9D2D-52C1-9064-E63E-6541E66D8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A7803F2-6A3B-B6DE-7358-B0BA5CEA9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3CAEB7-0BA2-88D0-179A-C86892E3BC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51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2128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52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714960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53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01356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80658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87809-4B3A-A471-3D5E-95E1A0D19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2632AC6-23AC-6F62-88B3-839EF09214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0629E29-AB68-1F61-E48D-ECDCFD901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A1B875-5380-9C8D-F99B-85A0E3AE22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28961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C81DE-5E67-B437-5A54-3C87C89D7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DA80DAE-4952-8497-EF75-01FF94D4D7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80BD748-EAEB-855C-0710-E5D9938F5F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F30251-12F3-61AF-3937-A7429AF10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91837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F7DB3-9878-88F1-92B4-4C76A04E3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2D7E1E2-B0BD-5E3C-0978-D144A9620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21BD9A-ECA2-D66B-F1E0-3CA97DEA3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DC44F8-3CEF-9D11-28ED-DE702A88B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2072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430EA8-14E0-449E-BAE3-251675D71AE6}" type="datetime1">
              <a:rPr lang="it-IT" noProof="0" smtClean="0"/>
              <a:t>20/01/2025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F78D5D-AA22-4573-9291-14D0AF71C42B}" type="datetime1">
              <a:rPr lang="it-IT" noProof="0" smtClean="0"/>
              <a:t>20/01/2025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78ABFA-54CE-43CD-826A-3027CF279575}" type="datetime1">
              <a:rPr lang="it-IT" noProof="0" smtClean="0"/>
              <a:t>20/01/2025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BAB2A0-48BA-414C-9B57-A788F181FD55}" type="datetime1">
              <a:rPr lang="it-IT" noProof="0" smtClean="0"/>
              <a:t>20/01/2025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1" name="Casella di tes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sella di tes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63BDD-0DE4-44A9-968C-0F85F7310FF1}" type="datetime1">
              <a:rPr lang="it-IT" noProof="0" smtClean="0"/>
              <a:t>20/01/2025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 hasCustomPrompt="1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E01353-0AF6-44A0-B56A-EC9948C56E05}" type="datetime1">
              <a:rPr lang="it-IT" noProof="0" smtClean="0"/>
              <a:t>20/01/2025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magin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magin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E39B2-8246-4CE7-8324-4F270EFD3EA1}" type="datetime1">
              <a:rPr lang="it-IT" noProof="0" smtClean="0"/>
              <a:t>20/01/2025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6BD73F-1D7D-41AA-92C7-1C9F1FD86CC7}" type="datetime1">
              <a:rPr lang="it-IT" noProof="0" smtClean="0"/>
              <a:t>20/01/2025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1BD0A3-4FDD-4105-8508-C4D976B5E040}" type="datetime1">
              <a:rPr lang="it-IT" noProof="0" smtClean="0"/>
              <a:t>20/01/2025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77ECA7-39D9-4859-87B6-739D39A2DFF4}" type="datetime1">
              <a:rPr lang="it-IT" noProof="0" smtClean="0"/>
              <a:t>20/01/2025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magin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EC704-95ED-497D-8A83-2665E273E4A0}" type="datetime1">
              <a:rPr lang="it-IT" noProof="0" smtClean="0"/>
              <a:t>20/01/2025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BF8B62-C02F-4DCC-BF7C-5E5DD2E64A59}" type="datetime1">
              <a:rPr lang="it-IT" noProof="0" smtClean="0"/>
              <a:t>20/01/2025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0C0D22-0C9C-4097-9FAB-102F6555ACEA}" type="datetime1">
              <a:rPr lang="it-IT" noProof="0" smtClean="0"/>
              <a:t>20/01/2025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0E368-2E43-4CDB-872B-57DD268A5739}" type="datetime1">
              <a:rPr lang="it-IT" noProof="0" smtClean="0"/>
              <a:t>20/01/2025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07B06D-763E-4405-9BAD-7DE5E79BD4A9}" type="datetime1">
              <a:rPr lang="it-IT" noProof="0" smtClean="0"/>
              <a:t>20/01/2025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91637636-B1F9-4ACF-A85F-2E09AC1D2476}" type="datetime1">
              <a:rPr lang="it-IT" noProof="0" smtClean="0"/>
              <a:t>20/01/2025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igura a mano libera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p14="http://schemas.microsoft.com/office/powerpoint/2010/main" xmlns:a16="http://schemas.microsoft.com/office/drawing/2014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4" y="2252263"/>
            <a:ext cx="3485073" cy="1243080"/>
          </a:xfrm>
        </p:spPr>
        <p:txBody>
          <a:bodyPr rtlCol="0">
            <a:normAutofit/>
          </a:bodyPr>
          <a:lstStyle/>
          <a:p>
            <a:pPr algn="l"/>
            <a:r>
              <a:rPr lang="it-IT" sz="4000"/>
              <a:t>Event and ticket management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4" y="3694949"/>
            <a:ext cx="3485072" cy="1026544"/>
          </a:xfrm>
        </p:spPr>
        <p:txBody>
          <a:bodyPr rtlCol="0">
            <a:normAutofit/>
          </a:bodyPr>
          <a:lstStyle/>
          <a:p>
            <a:pPr algn="l" rtl="0">
              <a:lnSpc>
                <a:spcPct val="100000"/>
              </a:lnSpc>
            </a:pPr>
            <a:r>
              <a:rPr lang="it-IT" sz="2300"/>
              <a:t>Dario D’Ercole (288643)</a:t>
            </a:r>
          </a:p>
          <a:p>
            <a:pPr algn="l" rtl="0">
              <a:lnSpc>
                <a:spcPct val="100000"/>
              </a:lnSpc>
            </a:pPr>
            <a:r>
              <a:rPr lang="it-IT" sz="2300"/>
              <a:t>Giovanni Spaziani (295397)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41DC742F-FD9A-6BB3-8184-36009EF210F2}"/>
              </a:ext>
            </a:extLst>
          </p:cNvPr>
          <p:cNvSpPr txBox="1">
            <a:spLocks/>
          </p:cNvSpPr>
          <p:nvPr/>
        </p:nvSpPr>
        <p:spPr>
          <a:xfrm>
            <a:off x="8961119" y="5099961"/>
            <a:ext cx="2236605" cy="2967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400"/>
              <a:t>Project for S.O.S.E, A.Y. 24/25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documento, menu&#10;&#10;Descrizione generata automaticamente">
            <a:extLst>
              <a:ext uri="{FF2B5EF4-FFF2-40B4-BE49-F238E27FC236}">
                <a16:creationId xmlns:a16="http://schemas.microsoft.com/office/drawing/2014/main" id="{8E5FFCEA-700B-A300-2935-EDC633B3B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650" y="1607286"/>
            <a:ext cx="4002464" cy="4022989"/>
          </a:xfrm>
          <a:prstGeom prst="rect">
            <a:avLst/>
          </a:prstGeom>
        </p:spPr>
      </p:pic>
      <p:pic>
        <p:nvPicPr>
          <p:cNvPr id="26" name="Immagine 25" descr="Immagine che contiene testo, schermata, documento, numero&#10;&#10;Descrizione generata automaticamente">
            <a:extLst>
              <a:ext uri="{FF2B5EF4-FFF2-40B4-BE49-F238E27FC236}">
                <a16:creationId xmlns:a16="http://schemas.microsoft.com/office/drawing/2014/main" id="{E33A4C94-6DB9-DC1D-F632-1430548D2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162" y="1209337"/>
            <a:ext cx="3855110" cy="481888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EBE5DC2-D86D-06BF-27DF-E0520480D7AD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Pom.xml: REST providers</a:t>
            </a:r>
          </a:p>
        </p:txBody>
      </p:sp>
      <p:pic>
        <p:nvPicPr>
          <p:cNvPr id="3" name="Immagine 2" descr="Immagine che contiene testo, schermata, documento, numero&#10;&#10;Descrizione generata automaticamente">
            <a:extLst>
              <a:ext uri="{FF2B5EF4-FFF2-40B4-BE49-F238E27FC236}">
                <a16:creationId xmlns:a16="http://schemas.microsoft.com/office/drawing/2014/main" id="{9A4E5019-6BB3-E1F6-F708-CDE40468D8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65" t="34873" r="17310" b="54207"/>
          <a:stretch/>
        </p:blipFill>
        <p:spPr>
          <a:xfrm>
            <a:off x="1528454" y="2036131"/>
            <a:ext cx="3912156" cy="78500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magine 3" descr="Immagine che contiene testo, schermata, documento, numero&#10;&#10;Descrizione generata automaticamente">
            <a:extLst>
              <a:ext uri="{FF2B5EF4-FFF2-40B4-BE49-F238E27FC236}">
                <a16:creationId xmlns:a16="http://schemas.microsoft.com/office/drawing/2014/main" id="{B6B5D2F8-529A-D6EF-4116-FBE032B2B7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889" t="70019" r="2318" b="22104"/>
          <a:stretch/>
        </p:blipFill>
        <p:spPr>
          <a:xfrm>
            <a:off x="767750" y="5201431"/>
            <a:ext cx="4977442" cy="591912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A6F7767A-D688-A160-2FB0-F9145D53B062}"/>
              </a:ext>
            </a:extLst>
          </p:cNvPr>
          <p:cNvCxnSpPr>
            <a:cxnSpLocks/>
          </p:cNvCxnSpPr>
          <p:nvPr/>
        </p:nvCxnSpPr>
        <p:spPr>
          <a:xfrm flipH="1" flipV="1">
            <a:off x="3846841" y="2847200"/>
            <a:ext cx="354222" cy="216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4377015D-B0A7-84A7-1DBB-6C1C48F8D8A8}"/>
              </a:ext>
            </a:extLst>
          </p:cNvPr>
          <p:cNvCxnSpPr>
            <a:cxnSpLocks/>
          </p:cNvCxnSpPr>
          <p:nvPr/>
        </p:nvCxnSpPr>
        <p:spPr>
          <a:xfrm flipH="1">
            <a:off x="4546120" y="4873924"/>
            <a:ext cx="77638" cy="3275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DDC437-C26F-8FC0-88DA-D9CE1830EDAA}"/>
              </a:ext>
            </a:extLst>
          </p:cNvPr>
          <p:cNvSpPr txBox="1"/>
          <p:nvPr/>
        </p:nvSpPr>
        <p:spPr>
          <a:xfrm>
            <a:off x="1911898" y="3429172"/>
            <a:ext cx="3577305" cy="553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500">
                <a:solidFill>
                  <a:schemeClr val="bg1"/>
                </a:solidFill>
              </a:rPr>
              <a:t>This dependency is used in building REST services with JAX-RS.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628F51E-63F9-3392-6C4C-38830B89B901}"/>
              </a:ext>
            </a:extLst>
          </p:cNvPr>
          <p:cNvSpPr txBox="1"/>
          <p:nvPr/>
        </p:nvSpPr>
        <p:spPr>
          <a:xfrm>
            <a:off x="6353253" y="4405619"/>
            <a:ext cx="3316958" cy="553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500">
                <a:solidFill>
                  <a:schemeClr val="bg1"/>
                </a:solidFill>
              </a:rPr>
              <a:t>These dependencies are used to generate Swagger documentation.</a:t>
            </a:r>
          </a:p>
        </p:txBody>
      </p:sp>
      <p:pic>
        <p:nvPicPr>
          <p:cNvPr id="20" name="Immagine 19" descr="Immagine che contiene testo, schermata, documento, menu&#10;&#10;Descrizione generata automaticamente">
            <a:extLst>
              <a:ext uri="{FF2B5EF4-FFF2-40B4-BE49-F238E27FC236}">
                <a16:creationId xmlns:a16="http://schemas.microsoft.com/office/drawing/2014/main" id="{02F1F234-A6BD-500F-8778-8265652E1A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117" b="31076"/>
          <a:stretch/>
        </p:blipFill>
        <p:spPr>
          <a:xfrm>
            <a:off x="7070858" y="1431984"/>
            <a:ext cx="4269155" cy="1793920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18371F60-30B7-1614-F010-DD97D2D54CDA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8980098" y="3225904"/>
            <a:ext cx="225338" cy="6042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86BBF91-FA43-6C25-4FF3-A03DFCFE6165}"/>
              </a:ext>
            </a:extLst>
          </p:cNvPr>
          <p:cNvSpPr txBox="1"/>
          <p:nvPr/>
        </p:nvSpPr>
        <p:spPr>
          <a:xfrm>
            <a:off x="1911897" y="4004645"/>
            <a:ext cx="3577305" cy="553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500">
                <a:solidFill>
                  <a:schemeClr val="bg1"/>
                </a:solidFill>
              </a:rPr>
              <a:t>This dependency is used in building Eureka client to implement load-balancing.</a:t>
            </a: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4090FF2D-B12D-6BF1-5974-23C151D683C0}"/>
              </a:ext>
            </a:extLst>
          </p:cNvPr>
          <p:cNvSpPr/>
          <p:nvPr/>
        </p:nvSpPr>
        <p:spPr>
          <a:xfrm>
            <a:off x="5177967" y="2548415"/>
            <a:ext cx="237969" cy="237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1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F21BF146-196B-AE21-AC12-0646781BAFC8}"/>
              </a:ext>
            </a:extLst>
          </p:cNvPr>
          <p:cNvSpPr/>
          <p:nvPr/>
        </p:nvSpPr>
        <p:spPr>
          <a:xfrm>
            <a:off x="5176710" y="3689364"/>
            <a:ext cx="237969" cy="237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1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46CDE34B-53D8-E061-F8E9-1A0F84EB956B}"/>
              </a:ext>
            </a:extLst>
          </p:cNvPr>
          <p:cNvSpPr/>
          <p:nvPr/>
        </p:nvSpPr>
        <p:spPr>
          <a:xfrm>
            <a:off x="4784856" y="5236551"/>
            <a:ext cx="237969" cy="237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2</a:t>
            </a:r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CBE073FD-D866-2FBD-3DF4-E3DB959FEFA8}"/>
              </a:ext>
            </a:extLst>
          </p:cNvPr>
          <p:cNvSpPr/>
          <p:nvPr/>
        </p:nvSpPr>
        <p:spPr>
          <a:xfrm>
            <a:off x="4784857" y="4271514"/>
            <a:ext cx="237969" cy="2379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9175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CCCFB-7427-9DC2-5966-C55C7EF06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6F0108-BA6D-8B6C-EE0F-BB811EA5CED1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Pom.xml: REST prosumers</a:t>
            </a:r>
          </a:p>
        </p:txBody>
      </p:sp>
      <p:pic>
        <p:nvPicPr>
          <p:cNvPr id="4" name="Immagine 3" descr="Immagine che contiene testo, schermata, documento&#10;&#10;Descrizione generata automaticamente">
            <a:extLst>
              <a:ext uri="{FF2B5EF4-FFF2-40B4-BE49-F238E27FC236}">
                <a16:creationId xmlns:a16="http://schemas.microsoft.com/office/drawing/2014/main" id="{7D83635F-53EC-C354-863C-2148D175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306" y="1207546"/>
            <a:ext cx="3664972" cy="4718951"/>
          </a:xfrm>
          <a:prstGeom prst="rect">
            <a:avLst/>
          </a:prstGeom>
        </p:spPr>
      </p:pic>
      <p:pic>
        <p:nvPicPr>
          <p:cNvPr id="10" name="Immagine 9" descr="Immagine che contiene testo, schermata, documento&#10;&#10;Descrizione generata automaticamente">
            <a:extLst>
              <a:ext uri="{FF2B5EF4-FFF2-40B4-BE49-F238E27FC236}">
                <a16:creationId xmlns:a16="http://schemas.microsoft.com/office/drawing/2014/main" id="{E3E1A454-B0F6-D653-A729-C4196EB60C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99" t="82144" r="14017" b="9631"/>
          <a:stretch/>
        </p:blipFill>
        <p:spPr>
          <a:xfrm>
            <a:off x="1329755" y="3610665"/>
            <a:ext cx="4284074" cy="63835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4AE4CA2-E81D-4962-0C9E-F19649049170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471792" y="4249021"/>
            <a:ext cx="0" cy="857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66B442A0-8AA6-D69F-4BA1-F141AFAD7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534" y="5315538"/>
            <a:ext cx="3974521" cy="458239"/>
          </a:xfrm>
          <a:prstGeom prst="rect">
            <a:avLst/>
          </a:prstGeom>
        </p:spPr>
      </p:pic>
      <p:pic>
        <p:nvPicPr>
          <p:cNvPr id="18" name="Immagine 17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92884938-1E47-87E7-C4D1-A840BE80D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534" y="1351718"/>
            <a:ext cx="3974521" cy="1861278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21F1D7A-DAD8-89B9-1C69-2DE0CA606294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631081" y="2282357"/>
            <a:ext cx="869453" cy="1647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E5AD554-DA9D-F58A-99AF-3F557FBB181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631081" y="3929843"/>
            <a:ext cx="869453" cy="1614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egnaposto contenuto 8">
            <a:extLst>
              <a:ext uri="{FF2B5EF4-FFF2-40B4-BE49-F238E27FC236}">
                <a16:creationId xmlns:a16="http://schemas.microsoft.com/office/drawing/2014/main" id="{7A3045C8-DDB0-BFF7-F793-2F9EF0EDC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0534" y="3528172"/>
            <a:ext cx="4476719" cy="1472190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it-IT" sz="1600">
                <a:solidFill>
                  <a:schemeClr val="tx1"/>
                </a:solidFill>
                <a:effectLst/>
              </a:rPr>
              <a:t>This </a:t>
            </a:r>
            <a:r>
              <a:rPr lang="it-IT" sz="1600" err="1">
                <a:solidFill>
                  <a:schemeClr val="tx1"/>
                </a:solidFill>
                <a:effectLst/>
              </a:rPr>
              <a:t>dependency</a:t>
            </a:r>
            <a:r>
              <a:rPr lang="it-IT" sz="1600">
                <a:solidFill>
                  <a:schemeClr val="tx1"/>
                </a:solidFill>
                <a:effectLst/>
              </a:rPr>
              <a:t> </a:t>
            </a:r>
            <a:r>
              <a:rPr lang="it-IT" sz="1600" err="1">
                <a:solidFill>
                  <a:schemeClr val="tx1"/>
                </a:solidFill>
                <a:effectLst/>
              </a:rPr>
              <a:t>is</a:t>
            </a:r>
            <a:r>
              <a:rPr lang="it-IT" sz="1600">
                <a:solidFill>
                  <a:schemeClr val="tx1"/>
                </a:solidFill>
                <a:effectLst/>
              </a:rPr>
              <a:t> used in building load-</a:t>
            </a:r>
            <a:r>
              <a:rPr lang="it-IT" sz="1600" err="1">
                <a:solidFill>
                  <a:schemeClr val="tx1"/>
                </a:solidFill>
                <a:effectLst/>
              </a:rPr>
              <a:t>balanced</a:t>
            </a:r>
            <a:r>
              <a:rPr lang="it-IT" sz="1600">
                <a:solidFill>
                  <a:schemeClr val="tx1"/>
                </a:solidFill>
                <a:effectLst/>
              </a:rPr>
              <a:t> REST clients in </a:t>
            </a:r>
            <a:r>
              <a:rPr lang="it-IT" sz="1600" err="1">
                <a:solidFill>
                  <a:schemeClr val="tx1"/>
                </a:solidFill>
                <a:effectLst/>
              </a:rPr>
              <a:t>conjunction</a:t>
            </a:r>
            <a:r>
              <a:rPr lang="it-IT" sz="1600">
                <a:solidFill>
                  <a:schemeClr val="tx1"/>
                </a:solidFill>
                <a:effectLst/>
              </a:rPr>
              <a:t> with Eureka client.</a:t>
            </a:r>
          </a:p>
          <a:p>
            <a:pPr marL="36900" indent="0">
              <a:buNone/>
            </a:pPr>
            <a:r>
              <a:rPr lang="it-IT" sz="1600">
                <a:solidFill>
                  <a:schemeClr val="tx1"/>
                </a:solidFill>
                <a:effectLst/>
              </a:rPr>
              <a:t>At </a:t>
            </a:r>
            <a:r>
              <a:rPr lang="it-IT" sz="1600" err="1">
                <a:solidFill>
                  <a:schemeClr val="tx1"/>
                </a:solidFill>
                <a:effectLst/>
              </a:rPr>
              <a:t>runtime</a:t>
            </a:r>
            <a:r>
              <a:rPr lang="it-IT" sz="1600">
                <a:solidFill>
                  <a:schemeClr val="tx1"/>
                </a:solidFill>
                <a:effectLst/>
              </a:rPr>
              <a:t>, </a:t>
            </a:r>
            <a:r>
              <a:rPr lang="it-IT" sz="1600" err="1">
                <a:solidFill>
                  <a:schemeClr val="tx1"/>
                </a:solidFill>
                <a:effectLst/>
              </a:rPr>
              <a:t>it</a:t>
            </a:r>
            <a:r>
              <a:rPr lang="it-IT" sz="1600">
                <a:solidFill>
                  <a:schemeClr val="tx1"/>
                </a:solidFill>
                <a:effectLst/>
              </a:rPr>
              <a:t> </a:t>
            </a:r>
            <a:r>
              <a:rPr lang="it-IT" sz="1600" err="1">
                <a:solidFill>
                  <a:schemeClr val="tx1"/>
                </a:solidFill>
                <a:effectLst/>
              </a:rPr>
              <a:t>creates</a:t>
            </a:r>
            <a:r>
              <a:rPr lang="it-IT" sz="1600">
                <a:solidFill>
                  <a:schemeClr val="tx1"/>
                </a:solidFill>
                <a:effectLst/>
              </a:rPr>
              <a:t> a REST client that on each </a:t>
            </a:r>
            <a:r>
              <a:rPr lang="it-IT" sz="1600" err="1">
                <a:solidFill>
                  <a:schemeClr val="tx1"/>
                </a:solidFill>
                <a:effectLst/>
              </a:rPr>
              <a:t>request</a:t>
            </a:r>
            <a:r>
              <a:rPr lang="it-IT" sz="1600">
                <a:solidFill>
                  <a:schemeClr val="tx1"/>
                </a:solidFill>
                <a:effectLst/>
              </a:rPr>
              <a:t> </a:t>
            </a:r>
            <a:r>
              <a:rPr lang="it-IT" sz="1600" err="1">
                <a:solidFill>
                  <a:schemeClr val="tx1"/>
                </a:solidFill>
                <a:effectLst/>
              </a:rPr>
              <a:t>will</a:t>
            </a:r>
            <a:r>
              <a:rPr lang="it-IT" sz="1600">
                <a:solidFill>
                  <a:schemeClr val="tx1"/>
                </a:solidFill>
                <a:effectLst/>
              </a:rPr>
              <a:t> query Eureka for an instance of the service.</a:t>
            </a:r>
          </a:p>
          <a:p>
            <a:pPr marL="36900" indent="0">
              <a:buNone/>
            </a:pPr>
            <a:endParaRPr lang="it-IT" sz="1600">
              <a:solidFill>
                <a:schemeClr val="tx1"/>
              </a:solidFill>
              <a:effectLst/>
            </a:endParaRPr>
          </a:p>
          <a:p>
            <a:pPr marL="36900" indent="0">
              <a:buNone/>
            </a:pPr>
            <a:endParaRPr lang="it-IT" sz="160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25269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15857-4ED0-B38C-82E0-63938DB88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49DBC9-D956-0EAD-B6A5-5B544C6C2BF1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Pom.xml: SOAP provider</a:t>
            </a:r>
          </a:p>
        </p:txBody>
      </p:sp>
      <p:pic>
        <p:nvPicPr>
          <p:cNvPr id="8" name="Immagine 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2A51971-FD42-918A-E0C1-09357E8C3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580" y="2183269"/>
            <a:ext cx="4524873" cy="4039019"/>
          </a:xfrm>
          <a:prstGeom prst="rect">
            <a:avLst/>
          </a:prstGeom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EAE0FB4F-6F25-84C6-75DD-A15D49A2F78B}"/>
              </a:ext>
            </a:extLst>
          </p:cNvPr>
          <p:cNvGrpSpPr/>
          <p:nvPr/>
        </p:nvGrpSpPr>
        <p:grpSpPr>
          <a:xfrm>
            <a:off x="2873241" y="1300185"/>
            <a:ext cx="4426077" cy="2542544"/>
            <a:chOff x="6567505" y="1231512"/>
            <a:chExt cx="4426077" cy="2542544"/>
          </a:xfrm>
        </p:grpSpPr>
        <p:pic>
          <p:nvPicPr>
            <p:cNvPr id="10" name="Immagine 9" descr="Immagine che contiene testo, schermata, Carattere, numero&#10;&#10;Descrizione generata automaticamente">
              <a:extLst>
                <a:ext uri="{FF2B5EF4-FFF2-40B4-BE49-F238E27FC236}">
                  <a16:creationId xmlns:a16="http://schemas.microsoft.com/office/drawing/2014/main" id="{CA9E51EA-7B8C-96AF-B13A-E5EB33758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6187" t="42490" r="310" b="3773"/>
            <a:stretch/>
          </p:blipFill>
          <p:spPr>
            <a:xfrm>
              <a:off x="6567505" y="1231512"/>
              <a:ext cx="4426077" cy="2542544"/>
            </a:xfrm>
            <a:prstGeom prst="rect">
              <a:avLst/>
            </a:prstGeom>
            <a:ln w="38100" cap="sq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416F0A6C-EA74-2B09-942D-65A953F6CB7A}"/>
                </a:ext>
              </a:extLst>
            </p:cNvPr>
            <p:cNvSpPr txBox="1"/>
            <p:nvPr/>
          </p:nvSpPr>
          <p:spPr>
            <a:xfrm>
              <a:off x="8557404" y="2973079"/>
              <a:ext cx="2436178" cy="7848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GB" sz="1500">
                  <a:solidFill>
                    <a:schemeClr val="bg1"/>
                  </a:solidFill>
                </a:rPr>
                <a:t>This plugin is used in generating Java code from which to implement a service. </a:t>
              </a:r>
            </a:p>
          </p:txBody>
        </p:sp>
      </p:grpSp>
      <p:pic>
        <p:nvPicPr>
          <p:cNvPr id="18" name="Immagine 17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12B12A89-0FA2-B8E4-30E0-1C334D219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176" y="2183269"/>
            <a:ext cx="1609950" cy="876422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Immagine 19" descr="Immagine che contiene testo, schermata, documento, Carattere&#10;&#10;Descrizione generata automaticamente">
            <a:extLst>
              <a:ext uri="{FF2B5EF4-FFF2-40B4-BE49-F238E27FC236}">
                <a16:creationId xmlns:a16="http://schemas.microsoft.com/office/drawing/2014/main" id="{E158B129-14D8-E05A-8728-3954A1E59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310" y="1566756"/>
            <a:ext cx="2429214" cy="4086795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E57FE44-0948-E34A-68D2-4D6B2303037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316570" y="2571457"/>
            <a:ext cx="1265740" cy="1038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ED4482D-4E20-556E-AEBC-678869D22C75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623126" y="2621480"/>
            <a:ext cx="1454885" cy="1569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666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0B08E-4D33-C56E-65CF-3FC70991D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D3C922-CDD6-99B0-3C58-5C7529B177D6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Pom.xml: SOAP provider</a:t>
            </a:r>
          </a:p>
        </p:txBody>
      </p:sp>
      <p:pic>
        <p:nvPicPr>
          <p:cNvPr id="20" name="Immagine 19" descr="Immagine che contiene testo, schermata, documento, Carattere&#10;&#10;Descrizione generata automaticamente">
            <a:extLst>
              <a:ext uri="{FF2B5EF4-FFF2-40B4-BE49-F238E27FC236}">
                <a16:creationId xmlns:a16="http://schemas.microsoft.com/office/drawing/2014/main" id="{E8D7BCFD-88D1-2D8B-70AD-0038F5B35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23" y="1618515"/>
            <a:ext cx="2429214" cy="4086795"/>
          </a:xfrm>
          <a:prstGeom prst="rect">
            <a:avLst/>
          </a:prstGeom>
        </p:spPr>
      </p:pic>
      <p:pic>
        <p:nvPicPr>
          <p:cNvPr id="4" name="Immagine 3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F9C6E4B6-F866-2F3D-6BF7-5CFA50566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980" y="1555326"/>
            <a:ext cx="5486076" cy="4149984"/>
          </a:xfrm>
          <a:prstGeom prst="rect">
            <a:avLst/>
          </a:prstGeom>
        </p:spPr>
      </p:pic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D005EC8B-5093-A802-F565-3A1C822C20E1}"/>
              </a:ext>
            </a:extLst>
          </p:cNvPr>
          <p:cNvCxnSpPr>
            <a:cxnSpLocks/>
            <a:stCxn id="54" idx="3"/>
            <a:endCxn id="4" idx="0"/>
          </p:cNvCxnSpPr>
          <p:nvPr/>
        </p:nvCxnSpPr>
        <p:spPr>
          <a:xfrm flipV="1">
            <a:off x="2449903" y="1555326"/>
            <a:ext cx="3544115" cy="3978520"/>
          </a:xfrm>
          <a:prstGeom prst="bentConnector4">
            <a:avLst>
              <a:gd name="adj1" fmla="val 17143"/>
              <a:gd name="adj2" fmla="val 10466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ttangolo 53">
            <a:extLst>
              <a:ext uri="{FF2B5EF4-FFF2-40B4-BE49-F238E27FC236}">
                <a16:creationId xmlns:a16="http://schemas.microsoft.com/office/drawing/2014/main" id="{6124E663-950B-6A7B-996F-DC6B2F1DFC5C}"/>
              </a:ext>
            </a:extLst>
          </p:cNvPr>
          <p:cNvSpPr/>
          <p:nvPr/>
        </p:nvSpPr>
        <p:spPr>
          <a:xfrm>
            <a:off x="724620" y="5443268"/>
            <a:ext cx="1725283" cy="181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Segnaposto contenuto 8">
            <a:extLst>
              <a:ext uri="{FF2B5EF4-FFF2-40B4-BE49-F238E27FC236}">
                <a16:creationId xmlns:a16="http://schemas.microsoft.com/office/drawing/2014/main" id="{AB4B11D0-4764-2E7D-F112-D0BF4C1EB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5272" y="1555326"/>
            <a:ext cx="2885005" cy="4149983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it-IT" sz="1600">
                <a:solidFill>
                  <a:schemeClr val="tx1"/>
                </a:solidFill>
                <a:effectLst/>
              </a:rPr>
              <a:t>The SOAP service is created by implementing the generated interface. For example, in lines «50-61» , an event is created by adding:</a:t>
            </a:r>
          </a:p>
          <a:p>
            <a:pPr marL="379800" indent="-342900">
              <a:buFont typeface="+mj-lt"/>
              <a:buAutoNum type="arabicPeriod"/>
            </a:pPr>
            <a:r>
              <a:rPr lang="it-IT" sz="1600">
                <a:solidFill>
                  <a:schemeClr val="tx1"/>
                </a:solidFill>
                <a:effectLst/>
              </a:rPr>
              <a:t>Name.</a:t>
            </a:r>
          </a:p>
          <a:p>
            <a:pPr marL="379800" indent="-342900">
              <a:buFont typeface="+mj-lt"/>
              <a:buAutoNum type="arabicPeriod"/>
            </a:pPr>
            <a:r>
              <a:rPr lang="it-IT" sz="1600">
                <a:solidFill>
                  <a:schemeClr val="tx1"/>
                </a:solidFill>
                <a:effectLst/>
              </a:rPr>
              <a:t>Description.</a:t>
            </a:r>
          </a:p>
          <a:p>
            <a:pPr marL="379800" indent="-342900">
              <a:buFont typeface="+mj-lt"/>
              <a:buAutoNum type="arabicPeriod"/>
            </a:pPr>
            <a:r>
              <a:rPr lang="it-IT" sz="1600">
                <a:solidFill>
                  <a:schemeClr val="tx1"/>
                </a:solidFill>
                <a:effectLst/>
              </a:rPr>
              <a:t>OrganizerId.</a:t>
            </a:r>
          </a:p>
          <a:p>
            <a:pPr marL="379800" indent="-342900">
              <a:buFont typeface="+mj-lt"/>
              <a:buAutoNum type="arabicPeriod"/>
            </a:pPr>
            <a:r>
              <a:rPr lang="it-IT" sz="1600">
                <a:solidFill>
                  <a:schemeClr val="tx1"/>
                </a:solidFill>
                <a:effectLst/>
              </a:rPr>
              <a:t>Location.</a:t>
            </a:r>
          </a:p>
          <a:p>
            <a:pPr marL="379800" indent="-342900">
              <a:buFont typeface="+mj-lt"/>
              <a:buAutoNum type="arabicPeriod"/>
            </a:pPr>
            <a:r>
              <a:rPr lang="it-IT" sz="1600">
                <a:solidFill>
                  <a:schemeClr val="tx1"/>
                </a:solidFill>
                <a:effectLst/>
              </a:rPr>
              <a:t>Start/End date.</a:t>
            </a:r>
          </a:p>
          <a:p>
            <a:pPr marL="379800" indent="-342900">
              <a:buFont typeface="+mj-lt"/>
              <a:buAutoNum type="arabicPeriod"/>
            </a:pPr>
            <a:r>
              <a:rPr lang="it-IT" sz="1600">
                <a:solidFill>
                  <a:schemeClr val="tx1"/>
                </a:solidFill>
                <a:effectLst/>
              </a:rPr>
              <a:t>Number of tickets.</a:t>
            </a:r>
          </a:p>
          <a:p>
            <a:pPr marL="36900" indent="0">
              <a:buNone/>
            </a:pPr>
            <a:r>
              <a:rPr lang="it-IT" sz="1600">
                <a:solidFill>
                  <a:schemeClr val="tx1"/>
                </a:solidFill>
                <a:effectLst/>
              </a:rPr>
              <a:t>In line «57» the event is recorded in the DataBase.</a:t>
            </a:r>
          </a:p>
          <a:p>
            <a:pPr marL="36900" indent="0">
              <a:buNone/>
            </a:pPr>
            <a:endParaRPr lang="it-IT" sz="1600">
              <a:solidFill>
                <a:schemeClr val="tx1"/>
              </a:solidFill>
              <a:effectLst/>
            </a:endParaRPr>
          </a:p>
          <a:p>
            <a:pPr marL="36900" indent="0">
              <a:buNone/>
            </a:pPr>
            <a:endParaRPr lang="it-IT" sz="160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93449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F0BEF1F-25FC-1CF6-61C5-B132BE338BEC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Swagger definition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612D8E2-D05B-D49E-2FC2-D84543CBF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900" y="3383806"/>
            <a:ext cx="4329638" cy="2457362"/>
          </a:xfrm>
          <a:prstGeom prst="rect">
            <a:avLst/>
          </a:prstGeom>
        </p:spPr>
      </p:pic>
      <p:pic>
        <p:nvPicPr>
          <p:cNvPr id="16" name="Immagine 15" descr="Immagine che contiene testo, schermata, documento, Carattere&#10;&#10;Descrizione generata automaticamente">
            <a:extLst>
              <a:ext uri="{FF2B5EF4-FFF2-40B4-BE49-F238E27FC236}">
                <a16:creationId xmlns:a16="http://schemas.microsoft.com/office/drawing/2014/main" id="{3E4E98C8-AA41-F450-41CC-419E452B3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62" y="1298447"/>
            <a:ext cx="5737372" cy="4563653"/>
          </a:xfrm>
          <a:prstGeom prst="rect">
            <a:avLst/>
          </a:prstGeom>
        </p:spPr>
      </p:pic>
      <p:pic>
        <p:nvPicPr>
          <p:cNvPr id="18" name="Immagine 17" descr="Immagine che contiene testo, schermata, documento, Carattere&#10;&#10;Descrizione generata automaticamente">
            <a:extLst>
              <a:ext uri="{FF2B5EF4-FFF2-40B4-BE49-F238E27FC236}">
                <a16:creationId xmlns:a16="http://schemas.microsoft.com/office/drawing/2014/main" id="{4EA0761C-D40E-DAB8-E2FF-1CAB784DA7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403" t="19333" r="42250" b="74534"/>
          <a:stretch/>
        </p:blipFill>
        <p:spPr>
          <a:xfrm>
            <a:off x="4078723" y="1741991"/>
            <a:ext cx="3499932" cy="457197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34BBD9D-83F0-4210-9BF9-3293A938311B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090672" y="1970590"/>
            <a:ext cx="988051" cy="26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E460ABCC-C070-2C7E-D613-2150159E7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367" y="2745558"/>
            <a:ext cx="2718657" cy="314157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C1390A5D-F252-BDD3-6B3C-6A457A6CB5A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336024" y="2902637"/>
            <a:ext cx="1408176" cy="4811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EE9128E2-8DA1-38DB-01FD-21436FBA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6524" y="2041106"/>
            <a:ext cx="2558999" cy="624909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it-IT" sz="1500">
                <a:solidFill>
                  <a:schemeClr val="tx1"/>
                </a:solidFill>
                <a:effectLst/>
              </a:rPr>
              <a:t>From the properties file on the configuration repository.</a:t>
            </a:r>
          </a:p>
        </p:txBody>
      </p:sp>
      <p:cxnSp>
        <p:nvCxnSpPr>
          <p:cNvPr id="28" name="Connettore a gomito 27">
            <a:extLst>
              <a:ext uri="{FF2B5EF4-FFF2-40B4-BE49-F238E27FC236}">
                <a16:creationId xmlns:a16="http://schemas.microsoft.com/office/drawing/2014/main" id="{41B755C9-6D83-DFA9-81D4-2023741E034D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7399335" y="2168197"/>
            <a:ext cx="774968" cy="379754"/>
          </a:xfrm>
          <a:prstGeom prst="bentConnector3">
            <a:avLst>
              <a:gd name="adj1" fmla="val 16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978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E8A6F-C839-D1E6-4329-BAD25400F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9C3296F-6502-5C2F-86F4-0A66634F40FC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Swagger definition</a:t>
            </a:r>
          </a:p>
        </p:txBody>
      </p:sp>
      <p:pic>
        <p:nvPicPr>
          <p:cNvPr id="6" name="Immagine 5" descr="Immagine che contiene testo, schermata, documento, Carattere&#10;&#10;Descrizione generata automaticamente">
            <a:extLst>
              <a:ext uri="{FF2B5EF4-FFF2-40B4-BE49-F238E27FC236}">
                <a16:creationId xmlns:a16="http://schemas.microsoft.com/office/drawing/2014/main" id="{EA428805-CEF8-022A-9A20-DFA8ED3D72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6737"/>
          <a:stretch/>
        </p:blipFill>
        <p:spPr>
          <a:xfrm>
            <a:off x="736452" y="1358102"/>
            <a:ext cx="5953705" cy="1531401"/>
          </a:xfrm>
          <a:prstGeom prst="rect">
            <a:avLst/>
          </a:prstGeom>
        </p:spPr>
      </p:pic>
      <p:pic>
        <p:nvPicPr>
          <p:cNvPr id="10" name="Immagine 9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5F277FD4-1FD4-EBF4-90AC-2E73AEB2E5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56"/>
          <a:stretch/>
        </p:blipFill>
        <p:spPr>
          <a:xfrm>
            <a:off x="7243924" y="975507"/>
            <a:ext cx="4211624" cy="5251557"/>
          </a:xfrm>
          <a:prstGeom prst="rect">
            <a:avLst/>
          </a:prstGeom>
        </p:spPr>
      </p:pic>
      <p:sp>
        <p:nvSpPr>
          <p:cNvPr id="15" name="Segnaposto contenuto 8">
            <a:extLst>
              <a:ext uri="{FF2B5EF4-FFF2-40B4-BE49-F238E27FC236}">
                <a16:creationId xmlns:a16="http://schemas.microsoft.com/office/drawing/2014/main" id="{21C8DB19-721B-E70E-79BA-03FE6DD38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452" y="3081337"/>
            <a:ext cx="5953705" cy="3145727"/>
          </a:xfrm>
        </p:spPr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r>
              <a:rPr lang="it-IT" sz="2000">
                <a:solidFill>
                  <a:schemeClr val="tx1"/>
                </a:solidFill>
                <a:effectLst/>
              </a:rPr>
              <a:t>All the REST services make use of these annotations to generate Swagger documentation and testing UI.</a:t>
            </a:r>
          </a:p>
          <a:p>
            <a:pPr marL="36900" indent="0">
              <a:buNone/>
            </a:pPr>
            <a:r>
              <a:rPr lang="it-IT" sz="2000">
                <a:solidFill>
                  <a:schemeClr val="tx1"/>
                </a:solidFill>
                <a:effectLst/>
              </a:rPr>
              <a:t>In this example we test the endpoint that returns tickets available for the event with ID «1», using the generated UI.</a:t>
            </a:r>
          </a:p>
          <a:p>
            <a:pPr marL="36900" indent="0">
              <a:buNone/>
            </a:pPr>
            <a:r>
              <a:rPr lang="it-IT" sz="2000">
                <a:solidFill>
                  <a:schemeClr val="tx1"/>
                </a:solidFill>
                <a:effectLst/>
              </a:rPr>
              <a:t>After the call, it’s possible to see that as a result, we have: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>
                <a:solidFill>
                  <a:schemeClr val="tx1"/>
                </a:solidFill>
                <a:effectLst/>
              </a:rPr>
              <a:t>The ID of the ticket.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>
                <a:solidFill>
                  <a:schemeClr val="tx1"/>
                </a:solidFill>
                <a:effectLst/>
              </a:rPr>
              <a:t>The Event ID. 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>
                <a:solidFill>
                  <a:schemeClr val="tx1"/>
                </a:solidFill>
                <a:effectLst/>
              </a:rPr>
              <a:t>The reference date of the Event.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>
                <a:solidFill>
                  <a:schemeClr val="tx1"/>
                </a:solidFill>
                <a:effectLst/>
              </a:rPr>
              <a:t>The available tickets.</a:t>
            </a:r>
          </a:p>
        </p:txBody>
      </p: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E8BDA1DB-6D2F-9E27-6CEA-3CDADF13F8C8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690157" y="2123803"/>
            <a:ext cx="553767" cy="147748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magine 16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C7556433-AACD-EFF6-7563-D336293C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442" t="65015" r="56984" b="13245"/>
          <a:stretch/>
        </p:blipFill>
        <p:spPr>
          <a:xfrm>
            <a:off x="9422888" y="3941064"/>
            <a:ext cx="1844669" cy="185919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F12C062-EA64-F1BD-FC6E-E7C998F9AEE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8796528" y="4870661"/>
            <a:ext cx="626360" cy="579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34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F5D77-0B13-6A43-EB88-FCA895E55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7C5AD6-16CE-B313-3999-C0CC52F6636F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APIGateway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CAC0903-6396-FC53-469F-167A61464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080" y="998469"/>
            <a:ext cx="4131138" cy="528898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92EA614-5DEB-23BD-7982-45DD505754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715" t="26246" r="3680" b="59577"/>
          <a:stretch/>
        </p:blipFill>
        <p:spPr>
          <a:xfrm>
            <a:off x="5760536" y="1801368"/>
            <a:ext cx="5452384" cy="1161287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Segnaposto contenuto 8">
            <a:extLst>
              <a:ext uri="{FF2B5EF4-FFF2-40B4-BE49-F238E27FC236}">
                <a16:creationId xmlns:a16="http://schemas.microsoft.com/office/drawing/2014/main" id="{F3A106AA-A525-D682-705B-CFF6724CB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536" y="3262431"/>
            <a:ext cx="5452384" cy="2981273"/>
          </a:xfrm>
        </p:spPr>
        <p:txBody>
          <a:bodyPr>
            <a:normAutofit fontScale="77500" lnSpcReduction="20000"/>
          </a:bodyPr>
          <a:lstStyle/>
          <a:p>
            <a:pPr marL="494100" indent="-457200">
              <a:buFont typeface="+mj-lt"/>
              <a:buAutoNum type="arabicPeriod"/>
            </a:pPr>
            <a:r>
              <a:rPr lang="it-IT" sz="2000" b="1">
                <a:solidFill>
                  <a:schemeClr val="tx1"/>
                </a:solidFill>
                <a:effectLst/>
              </a:rPr>
              <a:t>«id»</a:t>
            </a:r>
            <a:r>
              <a:rPr lang="it-IT" sz="2000">
                <a:solidFill>
                  <a:schemeClr val="tx1"/>
                </a:solidFill>
                <a:effectLst/>
              </a:rPr>
              <a:t>: </a:t>
            </a:r>
            <a:r>
              <a:rPr lang="it-IT" sz="2000" err="1">
                <a:solidFill>
                  <a:schemeClr val="tx1"/>
                </a:solidFill>
                <a:effectLst/>
              </a:rPr>
              <a:t>Identifies</a:t>
            </a:r>
            <a:r>
              <a:rPr lang="it-IT" sz="2000">
                <a:solidFill>
                  <a:schemeClr val="tx1"/>
                </a:solidFill>
                <a:effectLst/>
              </a:rPr>
              <a:t> a </a:t>
            </a:r>
            <a:r>
              <a:rPr lang="it-IT" sz="2000" err="1">
                <a:solidFill>
                  <a:schemeClr val="tx1"/>
                </a:solidFill>
                <a:effectLst/>
              </a:rPr>
              <a:t>route</a:t>
            </a:r>
            <a:r>
              <a:rPr lang="it-IT" sz="2000">
                <a:solidFill>
                  <a:schemeClr val="tx1"/>
                </a:solidFill>
                <a:effectLst/>
              </a:rPr>
              <a:t> (used mainly for </a:t>
            </a:r>
            <a:r>
              <a:rPr lang="it-IT" sz="2000" err="1">
                <a:solidFill>
                  <a:schemeClr val="tx1"/>
                </a:solidFill>
                <a:effectLst/>
              </a:rPr>
              <a:t>logging</a:t>
            </a:r>
            <a:r>
              <a:rPr lang="it-IT" sz="2000">
                <a:solidFill>
                  <a:schemeClr val="tx1"/>
                </a:solidFill>
                <a:effectLst/>
              </a:rPr>
              <a:t>).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 b="1">
                <a:solidFill>
                  <a:schemeClr val="tx1"/>
                </a:solidFill>
                <a:effectLst/>
              </a:rPr>
              <a:t>«uri»</a:t>
            </a:r>
            <a:r>
              <a:rPr lang="it-IT" sz="2000">
                <a:solidFill>
                  <a:schemeClr val="tx1"/>
                </a:solidFill>
                <a:effectLst/>
              </a:rPr>
              <a:t>: The URI to forward a </a:t>
            </a:r>
            <a:r>
              <a:rPr lang="it-IT" sz="2000" err="1">
                <a:solidFill>
                  <a:schemeClr val="tx1"/>
                </a:solidFill>
                <a:effectLst/>
              </a:rPr>
              <a:t>request</a:t>
            </a:r>
            <a:r>
              <a:rPr lang="it-IT" sz="2000">
                <a:solidFill>
                  <a:schemeClr val="tx1"/>
                </a:solidFill>
                <a:effectLst/>
              </a:rPr>
              <a:t> to. Since the gateway make use of load balancing, we </a:t>
            </a:r>
            <a:r>
              <a:rPr lang="it-IT" sz="2000" err="1">
                <a:solidFill>
                  <a:schemeClr val="tx1"/>
                </a:solidFill>
                <a:effectLst/>
              </a:rPr>
              <a:t>specify</a:t>
            </a:r>
            <a:r>
              <a:rPr lang="it-IT" sz="2000">
                <a:solidFill>
                  <a:schemeClr val="tx1"/>
                </a:solidFill>
                <a:effectLst/>
              </a:rPr>
              <a:t> «lb://name-of-spring-app» and the gateway </a:t>
            </a:r>
            <a:r>
              <a:rPr lang="it-IT" sz="2000" err="1">
                <a:solidFill>
                  <a:schemeClr val="tx1"/>
                </a:solidFill>
                <a:effectLst/>
              </a:rPr>
              <a:t>will</a:t>
            </a:r>
            <a:r>
              <a:rPr lang="it-IT" sz="2000">
                <a:solidFill>
                  <a:schemeClr val="tx1"/>
                </a:solidFill>
                <a:effectLst/>
              </a:rPr>
              <a:t> query the </a:t>
            </a:r>
            <a:r>
              <a:rPr lang="it-IT" sz="2000" err="1">
                <a:solidFill>
                  <a:schemeClr val="tx1"/>
                </a:solidFill>
                <a:effectLst/>
              </a:rPr>
              <a:t>discovery</a:t>
            </a:r>
            <a:r>
              <a:rPr lang="it-IT" sz="2000">
                <a:solidFill>
                  <a:schemeClr val="tx1"/>
                </a:solidFill>
                <a:effectLst/>
              </a:rPr>
              <a:t> server for an instance of the service automatically.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 b="1">
                <a:solidFill>
                  <a:schemeClr val="tx1"/>
                </a:solidFill>
                <a:effectLst/>
              </a:rPr>
              <a:t>«</a:t>
            </a:r>
            <a:r>
              <a:rPr lang="it-IT" sz="2000" b="1" err="1">
                <a:solidFill>
                  <a:schemeClr val="tx1"/>
                </a:solidFill>
                <a:effectLst/>
              </a:rPr>
              <a:t>predicates</a:t>
            </a:r>
            <a:r>
              <a:rPr lang="it-IT" sz="2000" b="1">
                <a:solidFill>
                  <a:schemeClr val="tx1"/>
                </a:solidFill>
                <a:effectLst/>
              </a:rPr>
              <a:t>»</a:t>
            </a:r>
            <a:r>
              <a:rPr lang="it-IT" sz="2000">
                <a:solidFill>
                  <a:schemeClr val="tx1"/>
                </a:solidFill>
                <a:effectLst/>
              </a:rPr>
              <a:t>: </a:t>
            </a:r>
            <a:r>
              <a:rPr lang="it-IT" sz="2000" err="1">
                <a:solidFill>
                  <a:schemeClr val="tx1"/>
                </a:solidFill>
                <a:effectLst/>
              </a:rPr>
              <a:t>Specifies</a:t>
            </a:r>
            <a:r>
              <a:rPr lang="it-IT" sz="2000">
                <a:solidFill>
                  <a:schemeClr val="tx1"/>
                </a:solidFill>
                <a:effectLst/>
              </a:rPr>
              <a:t> a regular </a:t>
            </a:r>
            <a:r>
              <a:rPr lang="it-IT" sz="2000" err="1">
                <a:solidFill>
                  <a:schemeClr val="tx1"/>
                </a:solidFill>
                <a:effectLst/>
              </a:rPr>
              <a:t>expression</a:t>
            </a:r>
            <a:r>
              <a:rPr lang="it-IT" sz="2000">
                <a:solidFill>
                  <a:schemeClr val="tx1"/>
                </a:solidFill>
                <a:effectLst/>
              </a:rPr>
              <a:t> to match </a:t>
            </a:r>
            <a:r>
              <a:rPr lang="it-IT" sz="2000" err="1">
                <a:solidFill>
                  <a:schemeClr val="tx1"/>
                </a:solidFill>
                <a:effectLst/>
              </a:rPr>
              <a:t>requests</a:t>
            </a:r>
            <a:r>
              <a:rPr lang="it-IT" sz="2000">
                <a:solidFill>
                  <a:schemeClr val="tx1"/>
                </a:solidFill>
                <a:effectLst/>
              </a:rPr>
              <a:t> </a:t>
            </a:r>
            <a:r>
              <a:rPr lang="it-IT" sz="2000" err="1">
                <a:solidFill>
                  <a:schemeClr val="tx1"/>
                </a:solidFill>
                <a:effectLst/>
              </a:rPr>
              <a:t>against</a:t>
            </a:r>
            <a:r>
              <a:rPr lang="it-IT" sz="2000">
                <a:solidFill>
                  <a:schemeClr val="tx1"/>
                </a:solidFill>
                <a:effectLst/>
              </a:rPr>
              <a:t>. On match the </a:t>
            </a:r>
            <a:r>
              <a:rPr lang="it-IT" sz="2000" err="1">
                <a:solidFill>
                  <a:schemeClr val="tx1"/>
                </a:solidFill>
                <a:effectLst/>
              </a:rPr>
              <a:t>request</a:t>
            </a:r>
            <a:r>
              <a:rPr lang="it-IT" sz="2000">
                <a:solidFill>
                  <a:schemeClr val="tx1"/>
                </a:solidFill>
                <a:effectLst/>
              </a:rPr>
              <a:t> </a:t>
            </a:r>
            <a:r>
              <a:rPr lang="it-IT" sz="2000" err="1">
                <a:solidFill>
                  <a:schemeClr val="tx1"/>
                </a:solidFill>
                <a:effectLst/>
              </a:rPr>
              <a:t>will</a:t>
            </a:r>
            <a:r>
              <a:rPr lang="it-IT" sz="2000">
                <a:solidFill>
                  <a:schemeClr val="tx1"/>
                </a:solidFill>
                <a:effectLst/>
              </a:rPr>
              <a:t> be </a:t>
            </a:r>
            <a:r>
              <a:rPr lang="it-IT" sz="2000" err="1">
                <a:solidFill>
                  <a:schemeClr val="tx1"/>
                </a:solidFill>
                <a:effectLst/>
              </a:rPr>
              <a:t>forwarded</a:t>
            </a:r>
            <a:r>
              <a:rPr lang="it-IT" sz="2000">
                <a:solidFill>
                  <a:schemeClr val="tx1"/>
                </a:solidFill>
                <a:effectLst/>
              </a:rPr>
              <a:t> </a:t>
            </a:r>
            <a:r>
              <a:rPr lang="it-IT" sz="2000" err="1">
                <a:solidFill>
                  <a:schemeClr val="tx1"/>
                </a:solidFill>
                <a:effectLst/>
              </a:rPr>
              <a:t>using</a:t>
            </a:r>
            <a:r>
              <a:rPr lang="it-IT" sz="2000">
                <a:solidFill>
                  <a:schemeClr val="tx1"/>
                </a:solidFill>
                <a:effectLst/>
              </a:rPr>
              <a:t> this </a:t>
            </a:r>
            <a:r>
              <a:rPr lang="it-IT" sz="2000" err="1">
                <a:solidFill>
                  <a:schemeClr val="tx1"/>
                </a:solidFill>
                <a:effectLst/>
              </a:rPr>
              <a:t>route</a:t>
            </a:r>
            <a:r>
              <a:rPr lang="it-IT" sz="2000">
                <a:solidFill>
                  <a:schemeClr val="tx1"/>
                </a:solidFill>
                <a:effectLst/>
              </a:rPr>
              <a:t> configuration.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 b="1">
                <a:solidFill>
                  <a:schemeClr val="tx1"/>
                </a:solidFill>
                <a:effectLst/>
              </a:rPr>
              <a:t>«filters»</a:t>
            </a:r>
            <a:r>
              <a:rPr lang="it-IT" sz="2000">
                <a:solidFill>
                  <a:schemeClr val="tx1"/>
                </a:solidFill>
                <a:effectLst/>
              </a:rPr>
              <a:t>: </a:t>
            </a:r>
            <a:r>
              <a:rPr lang="it-IT" sz="2000" err="1">
                <a:solidFill>
                  <a:schemeClr val="tx1"/>
                </a:solidFill>
                <a:effectLst/>
              </a:rPr>
              <a:t>Specifies</a:t>
            </a:r>
            <a:r>
              <a:rPr lang="it-IT" sz="2000">
                <a:solidFill>
                  <a:schemeClr val="tx1"/>
                </a:solidFill>
                <a:effectLst/>
              </a:rPr>
              <a:t> filters to </a:t>
            </a:r>
            <a:r>
              <a:rPr lang="it-IT" sz="2000" err="1">
                <a:solidFill>
                  <a:schemeClr val="tx1"/>
                </a:solidFill>
                <a:effectLst/>
              </a:rPr>
              <a:t>apply</a:t>
            </a:r>
            <a:r>
              <a:rPr lang="it-IT" sz="2000">
                <a:solidFill>
                  <a:schemeClr val="tx1"/>
                </a:solidFill>
                <a:effectLst/>
              </a:rPr>
              <a:t> on the incoming </a:t>
            </a:r>
            <a:r>
              <a:rPr lang="it-IT" sz="2000" err="1">
                <a:solidFill>
                  <a:schemeClr val="tx1"/>
                </a:solidFill>
                <a:effectLst/>
              </a:rPr>
              <a:t>requests</a:t>
            </a:r>
            <a:r>
              <a:rPr lang="it-IT" sz="2000">
                <a:solidFill>
                  <a:schemeClr val="tx1"/>
                </a:solidFill>
                <a:effectLst/>
              </a:rPr>
              <a:t> before forwarding. In our case we </a:t>
            </a:r>
            <a:r>
              <a:rPr lang="it-IT" sz="2000" err="1">
                <a:solidFill>
                  <a:schemeClr val="tx1"/>
                </a:solidFill>
                <a:effectLst/>
              </a:rPr>
              <a:t>rewrite</a:t>
            </a:r>
            <a:r>
              <a:rPr lang="it-IT" sz="2000">
                <a:solidFill>
                  <a:schemeClr val="tx1"/>
                </a:solidFill>
                <a:effectLst/>
              </a:rPr>
              <a:t> the </a:t>
            </a:r>
            <a:r>
              <a:rPr lang="it-IT" sz="2000" err="1">
                <a:solidFill>
                  <a:schemeClr val="tx1"/>
                </a:solidFill>
                <a:effectLst/>
              </a:rPr>
              <a:t>path</a:t>
            </a:r>
            <a:r>
              <a:rPr lang="it-IT" sz="2000">
                <a:solidFill>
                  <a:schemeClr val="tx1"/>
                </a:solidFill>
                <a:effectLst/>
              </a:rPr>
              <a:t> so that the </a:t>
            </a:r>
            <a:r>
              <a:rPr lang="it-IT" sz="2000" err="1">
                <a:solidFill>
                  <a:schemeClr val="tx1"/>
                </a:solidFill>
                <a:effectLst/>
              </a:rPr>
              <a:t>internal</a:t>
            </a:r>
            <a:r>
              <a:rPr lang="it-IT" sz="2000">
                <a:solidFill>
                  <a:schemeClr val="tx1"/>
                </a:solidFill>
                <a:effectLst/>
              </a:rPr>
              <a:t> </a:t>
            </a:r>
            <a:r>
              <a:rPr lang="it-IT" sz="2000" err="1">
                <a:solidFill>
                  <a:schemeClr val="tx1"/>
                </a:solidFill>
                <a:effectLst/>
              </a:rPr>
              <a:t>paths</a:t>
            </a:r>
            <a:r>
              <a:rPr lang="it-IT" sz="2000">
                <a:solidFill>
                  <a:schemeClr val="tx1"/>
                </a:solidFill>
                <a:effectLst/>
              </a:rPr>
              <a:t> are </a:t>
            </a:r>
            <a:r>
              <a:rPr lang="it-IT" sz="2000" err="1">
                <a:solidFill>
                  <a:schemeClr val="tx1"/>
                </a:solidFill>
                <a:effectLst/>
              </a:rPr>
              <a:t>masked</a:t>
            </a:r>
            <a:r>
              <a:rPr lang="it-IT" sz="2000">
                <a:solidFill>
                  <a:schemeClr val="tx1"/>
                </a:solidFill>
                <a:effectLst/>
              </a:rPr>
              <a:t> to the public.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6CBC443-B855-3AE8-368D-D86AECC8E3A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136207" y="2382012"/>
            <a:ext cx="2624329" cy="324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714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E3593-6A80-78ED-1E1B-3974CB2C4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56860E-DF79-EC51-2507-E69A1D55A3E8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APIGateway</a:t>
            </a:r>
          </a:p>
        </p:txBody>
      </p:sp>
      <p:pic>
        <p:nvPicPr>
          <p:cNvPr id="9" name="Immagine 8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6E760C89-DC6F-007D-EC19-402B15C1A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00" y="1636387"/>
            <a:ext cx="4839375" cy="2181529"/>
          </a:xfrm>
          <a:prstGeom prst="rect">
            <a:avLst/>
          </a:prstGeom>
        </p:spPr>
      </p:pic>
      <p:pic>
        <p:nvPicPr>
          <p:cNvPr id="12" name="Immagine 11" descr="Immagine che contiene testo, schermata, Carattere, Pagina Web&#10;&#10;Descrizione generata automaticamente">
            <a:extLst>
              <a:ext uri="{FF2B5EF4-FFF2-40B4-BE49-F238E27FC236}">
                <a16:creationId xmlns:a16="http://schemas.microsoft.com/office/drawing/2014/main" id="{688BB737-E236-BDC1-2B54-54D2DE311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100" y="4320770"/>
            <a:ext cx="6725589" cy="1190791"/>
          </a:xfrm>
          <a:prstGeom prst="rect">
            <a:avLst/>
          </a:prstGeom>
        </p:spPr>
      </p:pic>
      <p:pic>
        <p:nvPicPr>
          <p:cNvPr id="16" name="Immagine 15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1D890777-1098-790B-CF36-9FBF305F1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527" y="2326919"/>
            <a:ext cx="4805030" cy="8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07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87CF0-D452-5200-0C7D-E94F004D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A1073F-9603-C675-FBA9-26E7986CDA32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AuthenticationREST</a:t>
            </a:r>
          </a:p>
        </p:txBody>
      </p:sp>
      <p:sp>
        <p:nvSpPr>
          <p:cNvPr id="13" name="Segnaposto contenuto 8">
            <a:extLst>
              <a:ext uri="{FF2B5EF4-FFF2-40B4-BE49-F238E27FC236}">
                <a16:creationId xmlns:a16="http://schemas.microsoft.com/office/drawing/2014/main" id="{DBF1EE2D-B959-290A-9187-61492F155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3072" y="1426135"/>
            <a:ext cx="4148327" cy="397997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it-IT" sz="2000">
                <a:solidFill>
                  <a:schemeClr val="tx1"/>
                </a:solidFill>
                <a:effectLst/>
              </a:rPr>
              <a:t>This service provides an API to:</a:t>
            </a:r>
          </a:p>
          <a:p>
            <a:r>
              <a:rPr lang="it-IT" sz="2000">
                <a:solidFill>
                  <a:schemeClr val="tx1"/>
                </a:solidFill>
                <a:effectLst/>
              </a:rPr>
              <a:t>Sign-in, Sign-up and information retrieval (GET methods) on the customer.</a:t>
            </a:r>
          </a:p>
          <a:p>
            <a:pPr marL="36900" indent="0">
              <a:buNone/>
            </a:pPr>
            <a:r>
              <a:rPr lang="it-IT" sz="2000">
                <a:solidFill>
                  <a:schemeClr val="tx1"/>
                </a:solidFill>
                <a:effectLst/>
              </a:rPr>
              <a:t>For the «schemas» part:</a:t>
            </a:r>
          </a:p>
          <a:p>
            <a:r>
              <a:rPr lang="it-IT" sz="2000">
                <a:solidFill>
                  <a:schemeClr val="tx1"/>
                </a:solidFill>
                <a:effectLst/>
              </a:rPr>
              <a:t>«Customer» and «Organizer» defines data needed for the respective Sign-up process.</a:t>
            </a:r>
          </a:p>
          <a:p>
            <a:r>
              <a:rPr lang="it-IT" sz="2000">
                <a:solidFill>
                  <a:schemeClr val="tx1"/>
                </a:solidFill>
                <a:effectLst/>
              </a:rPr>
              <a:t>«Credentials» defines data needed for the Sign-in process.</a:t>
            </a:r>
          </a:p>
        </p:txBody>
      </p:sp>
      <p:pic>
        <p:nvPicPr>
          <p:cNvPr id="4" name="Immagine 3" descr="Immagine che contiene testo, schermata, Pagina Web, software&#10;&#10;Descrizione generata automaticamente">
            <a:extLst>
              <a:ext uri="{FF2B5EF4-FFF2-40B4-BE49-F238E27FC236}">
                <a16:creationId xmlns:a16="http://schemas.microsoft.com/office/drawing/2014/main" id="{14247543-F963-01E0-D0CE-8E66E355C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01" y="1391896"/>
            <a:ext cx="2683148" cy="4074205"/>
          </a:xfrm>
          <a:prstGeom prst="rect">
            <a:avLst/>
          </a:prstGeom>
        </p:spPr>
      </p:pic>
      <p:pic>
        <p:nvPicPr>
          <p:cNvPr id="6" name="Immagine 5" descr="Immagine che contiene testo, schermata, Carattere, ricevuta&#10;&#10;Descrizione generata automaticamente">
            <a:extLst>
              <a:ext uri="{FF2B5EF4-FFF2-40B4-BE49-F238E27FC236}">
                <a16:creationId xmlns:a16="http://schemas.microsoft.com/office/drawing/2014/main" id="{A5A9153E-2950-4FE7-A45C-CD7048EE3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73" y="1391896"/>
            <a:ext cx="1772503" cy="407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56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A7DD8F-C945-4877-4F8E-0D677A88F523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AuthenticationREST</a:t>
            </a:r>
          </a:p>
        </p:txBody>
      </p:sp>
      <p:pic>
        <p:nvPicPr>
          <p:cNvPr id="14" name="Immagine 13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2C3B8533-5962-3E5B-A209-986355B4EF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2"/>
          <a:stretch/>
        </p:blipFill>
        <p:spPr>
          <a:xfrm>
            <a:off x="1921388" y="1071504"/>
            <a:ext cx="8338576" cy="528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9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327" y="342074"/>
            <a:ext cx="3681782" cy="6471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Table of contents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718" y="1331297"/>
            <a:ext cx="4992882" cy="4879003"/>
          </a:xfrm>
        </p:spPr>
        <p:txBody>
          <a:bodyPr rtlCol="0" anchor="t">
            <a:norm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SzPct val="65000"/>
            </a:pPr>
            <a:r>
              <a:rPr lang="it-IT" sz="2000"/>
              <a:t>An initial description of this project.</a:t>
            </a:r>
          </a:p>
          <a:p>
            <a:pPr>
              <a:spcBef>
                <a:spcPts val="200"/>
              </a:spcBef>
              <a:spcAft>
                <a:spcPts val="200"/>
              </a:spcAft>
              <a:buSzPct val="65000"/>
            </a:pPr>
            <a:r>
              <a:rPr lang="it-IT" sz="2000"/>
              <a:t>Services involved in this application.</a:t>
            </a:r>
          </a:p>
          <a:p>
            <a:pPr>
              <a:spcBef>
                <a:spcPts val="200"/>
              </a:spcBef>
              <a:spcAft>
                <a:spcPts val="200"/>
              </a:spcAft>
              <a:buSzPct val="65000"/>
            </a:pPr>
            <a:r>
              <a:rPr lang="it-IT" sz="2000"/>
              <a:t>Simplified service architecture.</a:t>
            </a:r>
          </a:p>
          <a:p>
            <a:pPr>
              <a:spcBef>
                <a:spcPts val="200"/>
              </a:spcBef>
              <a:spcAft>
                <a:spcPts val="200"/>
              </a:spcAft>
              <a:buSzPct val="65000"/>
            </a:pPr>
            <a:r>
              <a:rPr lang="it-IT" sz="2000"/>
              <a:t>Service architecture.</a:t>
            </a:r>
          </a:p>
          <a:p>
            <a:pPr>
              <a:spcBef>
                <a:spcPts val="200"/>
              </a:spcBef>
              <a:spcAft>
                <a:spcPts val="200"/>
              </a:spcAft>
              <a:buSzPct val="65000"/>
            </a:pPr>
            <a:r>
              <a:rPr lang="it-IT" sz="2000"/>
              <a:t>Project structure.</a:t>
            </a:r>
          </a:p>
          <a:p>
            <a:pPr>
              <a:spcBef>
                <a:spcPts val="200"/>
              </a:spcBef>
              <a:spcAft>
                <a:spcPts val="200"/>
              </a:spcAft>
              <a:buSzPct val="65000"/>
            </a:pPr>
            <a:r>
              <a:rPr lang="it-IT" sz="2000"/>
              <a:t>Pom.xml.</a:t>
            </a:r>
          </a:p>
          <a:p>
            <a:pPr>
              <a:spcBef>
                <a:spcPts val="200"/>
              </a:spcBef>
              <a:spcAft>
                <a:spcPts val="200"/>
              </a:spcAft>
              <a:buSzPct val="65000"/>
            </a:pPr>
            <a:r>
              <a:rPr lang="it-IT" sz="2000"/>
              <a:t>SwaggerUI definition.</a:t>
            </a:r>
          </a:p>
          <a:p>
            <a:pPr>
              <a:spcBef>
                <a:spcPts val="200"/>
              </a:spcBef>
              <a:spcAft>
                <a:spcPts val="200"/>
              </a:spcAft>
              <a:buSzPct val="65000"/>
            </a:pPr>
            <a:r>
              <a:rPr lang="it-IT" sz="2000"/>
              <a:t>Explanation of all services.</a:t>
            </a:r>
          </a:p>
          <a:p>
            <a:pPr>
              <a:spcBef>
                <a:spcPts val="200"/>
              </a:spcBef>
              <a:spcAft>
                <a:spcPts val="200"/>
              </a:spcAft>
              <a:buSzPct val="65000"/>
            </a:pPr>
            <a:r>
              <a:rPr lang="it-IT" sz="2000"/>
              <a:t>Client side asynchrony in the project.</a:t>
            </a:r>
          </a:p>
          <a:p>
            <a:pPr>
              <a:spcBef>
                <a:spcPts val="200"/>
              </a:spcBef>
              <a:spcAft>
                <a:spcPts val="200"/>
              </a:spcAft>
              <a:buSzPct val="65000"/>
            </a:pPr>
            <a:r>
              <a:rPr lang="it-IT" sz="2000"/>
              <a:t>Dockerization of all services.</a:t>
            </a:r>
          </a:p>
          <a:p>
            <a:pPr>
              <a:spcBef>
                <a:spcPts val="200"/>
              </a:spcBef>
              <a:spcAft>
                <a:spcPts val="200"/>
              </a:spcAft>
              <a:buSzPct val="65000"/>
            </a:pPr>
            <a:endParaRPr lang="it-IT" sz="2000"/>
          </a:p>
          <a:p>
            <a:pPr>
              <a:spcBef>
                <a:spcPts val="200"/>
              </a:spcBef>
              <a:spcAft>
                <a:spcPts val="200"/>
              </a:spcAft>
              <a:buSzPct val="65000"/>
            </a:pPr>
            <a:endParaRPr lang="it-IT" sz="2000"/>
          </a:p>
          <a:p>
            <a:pPr>
              <a:spcBef>
                <a:spcPts val="200"/>
              </a:spcBef>
              <a:spcAft>
                <a:spcPts val="200"/>
              </a:spcAft>
              <a:buSzPct val="65000"/>
            </a:pPr>
            <a:endParaRPr lang="it-IT" sz="2000"/>
          </a:p>
          <a:p>
            <a:pPr>
              <a:spcBef>
                <a:spcPts val="200"/>
              </a:spcBef>
              <a:spcAft>
                <a:spcPts val="200"/>
              </a:spcAft>
              <a:buSzPct val="65000"/>
            </a:pPr>
            <a:endParaRPr lang="it-IT" sz="2000"/>
          </a:p>
          <a:p>
            <a:pPr>
              <a:spcBef>
                <a:spcPts val="200"/>
              </a:spcBef>
              <a:spcAft>
                <a:spcPts val="200"/>
              </a:spcAft>
              <a:buSzPct val="65000"/>
            </a:pP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3B6BA-DFC1-46AD-FE81-C5807AEC2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171430-D9E9-F197-F167-D7E643CD12C5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AuthenticationREST</a:t>
            </a:r>
          </a:p>
        </p:txBody>
      </p:sp>
      <p:pic>
        <p:nvPicPr>
          <p:cNvPr id="6" name="Immagine 5" descr="Immagine che contiene testo, schermata, documento, Carattere&#10;&#10;Descrizione generata automaticamente">
            <a:extLst>
              <a:ext uri="{FF2B5EF4-FFF2-40B4-BE49-F238E27FC236}">
                <a16:creationId xmlns:a16="http://schemas.microsoft.com/office/drawing/2014/main" id="{B02AC101-89C2-D056-1526-3408750B75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"/>
          <a:stretch/>
        </p:blipFill>
        <p:spPr>
          <a:xfrm>
            <a:off x="1887770" y="1038121"/>
            <a:ext cx="8405812" cy="534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40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85BBD-931C-E76F-7185-E2A7D2FC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C51EFD-6FB3-996F-6E77-E83D91100539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MerchandiseREST 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7CDCDD24-FFD4-15C9-96CF-CFCB9F5D719F}"/>
              </a:ext>
            </a:extLst>
          </p:cNvPr>
          <p:cNvGrpSpPr/>
          <p:nvPr/>
        </p:nvGrpSpPr>
        <p:grpSpPr>
          <a:xfrm>
            <a:off x="924443" y="1096654"/>
            <a:ext cx="5438274" cy="2988101"/>
            <a:chOff x="652402" y="1536001"/>
            <a:chExt cx="5438274" cy="2988101"/>
          </a:xfrm>
        </p:grpSpPr>
        <p:pic>
          <p:nvPicPr>
            <p:cNvPr id="4" name="Immagine 3" descr="Immagine che contiene testo, schermata, software, Pagina Web&#10;&#10;Descrizione generata automaticamente">
              <a:extLst>
                <a:ext uri="{FF2B5EF4-FFF2-40B4-BE49-F238E27FC236}">
                  <a16:creationId xmlns:a16="http://schemas.microsoft.com/office/drawing/2014/main" id="{BDE38F05-8506-4AC6-C607-F3E570D47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4853" r="24368"/>
            <a:stretch/>
          </p:blipFill>
          <p:spPr>
            <a:xfrm>
              <a:off x="652402" y="2350008"/>
              <a:ext cx="5438274" cy="2174094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software, Pagina Web&#10;&#10;Descrizione generata automaticamente">
              <a:extLst>
                <a:ext uri="{FF2B5EF4-FFF2-40B4-BE49-F238E27FC236}">
                  <a16:creationId xmlns:a16="http://schemas.microsoft.com/office/drawing/2014/main" id="{658E4A26-A262-2B21-7ECF-60E5C831C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23875" b="75365"/>
            <a:stretch/>
          </p:blipFill>
          <p:spPr>
            <a:xfrm>
              <a:off x="652402" y="1536001"/>
              <a:ext cx="5438274" cy="816777"/>
            </a:xfrm>
            <a:prstGeom prst="rect">
              <a:avLst/>
            </a:prstGeom>
          </p:spPr>
        </p:pic>
      </p:grpSp>
      <p:pic>
        <p:nvPicPr>
          <p:cNvPr id="9" name="Immagine 8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7652BA73-ECCA-BAA4-7C7F-5388BB5176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7" t="3953" r="80050" b="8295"/>
          <a:stretch/>
        </p:blipFill>
        <p:spPr>
          <a:xfrm>
            <a:off x="2627515" y="4324921"/>
            <a:ext cx="2032129" cy="1918062"/>
          </a:xfrm>
          <a:prstGeom prst="rect">
            <a:avLst/>
          </a:prstGeom>
        </p:spPr>
      </p:pic>
      <p:sp>
        <p:nvSpPr>
          <p:cNvPr id="15" name="Segnaposto contenuto 8">
            <a:extLst>
              <a:ext uri="{FF2B5EF4-FFF2-40B4-BE49-F238E27FC236}">
                <a16:creationId xmlns:a16="http://schemas.microsoft.com/office/drawing/2014/main" id="{F7496B67-568B-C346-9D1D-04E930C41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7914" y="1610242"/>
            <a:ext cx="4429643" cy="3637516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it-IT" sz="1800">
                <a:solidFill>
                  <a:schemeClr val="tx1"/>
                </a:solidFill>
                <a:effectLst/>
              </a:rPr>
              <a:t>This service </a:t>
            </a:r>
            <a:r>
              <a:rPr lang="it-IT" sz="1800" err="1">
                <a:solidFill>
                  <a:schemeClr val="tx1"/>
                </a:solidFill>
                <a:effectLst/>
              </a:rPr>
              <a:t>provides</a:t>
            </a:r>
            <a:r>
              <a:rPr lang="it-IT" sz="1800">
                <a:solidFill>
                  <a:schemeClr val="tx1"/>
                </a:solidFill>
                <a:effectLst/>
              </a:rPr>
              <a:t> an API to:</a:t>
            </a:r>
          </a:p>
          <a:p>
            <a:r>
              <a:rPr lang="it-IT" sz="1800">
                <a:solidFill>
                  <a:schemeClr val="tx1"/>
                </a:solidFill>
                <a:effectLst/>
              </a:rPr>
              <a:t>Create a new merchandise item.</a:t>
            </a:r>
          </a:p>
          <a:p>
            <a:r>
              <a:rPr lang="it-IT" sz="1800">
                <a:solidFill>
                  <a:schemeClr val="tx1"/>
                </a:solidFill>
                <a:effectLst/>
              </a:rPr>
              <a:t>List all the items </a:t>
            </a:r>
            <a:r>
              <a:rPr lang="it-IT" sz="1800" err="1">
                <a:solidFill>
                  <a:schemeClr val="tx1"/>
                </a:solidFill>
                <a:effectLst/>
              </a:rPr>
              <a:t>added</a:t>
            </a:r>
            <a:r>
              <a:rPr lang="it-IT" sz="1800">
                <a:solidFill>
                  <a:schemeClr val="tx1"/>
                </a:solidFill>
                <a:effectLst/>
              </a:rPr>
              <a:t> or a page of them with a </a:t>
            </a:r>
            <a:r>
              <a:rPr lang="it-IT" sz="1800" err="1">
                <a:solidFill>
                  <a:schemeClr val="tx1"/>
                </a:solidFill>
                <a:effectLst/>
              </a:rPr>
              <a:t>provided</a:t>
            </a:r>
            <a:r>
              <a:rPr lang="it-IT" sz="1800">
                <a:solidFill>
                  <a:schemeClr val="tx1"/>
                </a:solidFill>
                <a:effectLst/>
              </a:rPr>
              <a:t> </a:t>
            </a:r>
            <a:r>
              <a:rPr lang="it-IT" sz="1800" err="1">
                <a:solidFill>
                  <a:schemeClr val="tx1"/>
                </a:solidFill>
                <a:effectLst/>
              </a:rPr>
              <a:t>order</a:t>
            </a:r>
            <a:r>
              <a:rPr lang="it-IT" sz="1800">
                <a:solidFill>
                  <a:schemeClr val="tx1"/>
                </a:solidFill>
                <a:effectLst/>
              </a:rPr>
              <a:t>.</a:t>
            </a:r>
          </a:p>
          <a:p>
            <a:r>
              <a:rPr lang="it-IT" sz="1800">
                <a:solidFill>
                  <a:schemeClr val="tx1"/>
                </a:solidFill>
                <a:effectLst/>
              </a:rPr>
              <a:t>Associate/disassociate an item to an event.</a:t>
            </a:r>
          </a:p>
          <a:p>
            <a:r>
              <a:rPr lang="it-IT" sz="1800" err="1">
                <a:solidFill>
                  <a:schemeClr val="tx1"/>
                </a:solidFill>
                <a:effectLst/>
              </a:rPr>
              <a:t>Retrieve</a:t>
            </a:r>
            <a:r>
              <a:rPr lang="it-IT" sz="1800">
                <a:solidFill>
                  <a:schemeClr val="tx1"/>
                </a:solidFill>
                <a:effectLst/>
              </a:rPr>
              <a:t> all the </a:t>
            </a:r>
            <a:r>
              <a:rPr lang="it-IT" sz="1800" err="1">
                <a:solidFill>
                  <a:schemeClr val="tx1"/>
                </a:solidFill>
                <a:effectLst/>
              </a:rPr>
              <a:t>merchs</a:t>
            </a:r>
            <a:r>
              <a:rPr lang="it-IT" sz="1800">
                <a:solidFill>
                  <a:schemeClr val="tx1"/>
                </a:solidFill>
                <a:effectLst/>
              </a:rPr>
              <a:t> </a:t>
            </a:r>
            <a:r>
              <a:rPr lang="it-IT" sz="1800" err="1">
                <a:solidFill>
                  <a:schemeClr val="tx1"/>
                </a:solidFill>
                <a:effectLst/>
              </a:rPr>
              <a:t>associated</a:t>
            </a:r>
            <a:r>
              <a:rPr lang="it-IT" sz="1800">
                <a:solidFill>
                  <a:schemeClr val="tx1"/>
                </a:solidFill>
                <a:effectLst/>
              </a:rPr>
              <a:t> to an event.</a:t>
            </a:r>
          </a:p>
          <a:p>
            <a:pPr marL="36900" indent="0">
              <a:buNone/>
            </a:pPr>
            <a:r>
              <a:rPr lang="it-IT" sz="1800">
                <a:solidFill>
                  <a:schemeClr val="tx1"/>
                </a:solidFill>
                <a:effectLst/>
              </a:rPr>
              <a:t>For the «</a:t>
            </a:r>
            <a:r>
              <a:rPr lang="it-IT" sz="1800" err="1">
                <a:solidFill>
                  <a:schemeClr val="tx1"/>
                </a:solidFill>
                <a:effectLst/>
              </a:rPr>
              <a:t>schemas</a:t>
            </a:r>
            <a:r>
              <a:rPr lang="it-IT" sz="1800">
                <a:solidFill>
                  <a:schemeClr val="tx1"/>
                </a:solidFill>
                <a:effectLst/>
              </a:rPr>
              <a:t>» part:</a:t>
            </a:r>
          </a:p>
          <a:p>
            <a:r>
              <a:rPr lang="it-IT" sz="1800">
                <a:solidFill>
                  <a:schemeClr val="tx1"/>
                </a:solidFill>
                <a:effectLst/>
              </a:rPr>
              <a:t>«Merchandise» </a:t>
            </a:r>
            <a:r>
              <a:rPr lang="it-IT" sz="1800" err="1">
                <a:solidFill>
                  <a:schemeClr val="tx1"/>
                </a:solidFill>
                <a:effectLst/>
              </a:rPr>
              <a:t>defines</a:t>
            </a:r>
            <a:r>
              <a:rPr lang="it-IT" sz="1800">
                <a:solidFill>
                  <a:schemeClr val="tx1"/>
                </a:solidFill>
                <a:effectLst/>
              </a:rPr>
              <a:t> all the info </a:t>
            </a:r>
            <a:r>
              <a:rPr lang="it-IT" sz="1800" err="1">
                <a:solidFill>
                  <a:schemeClr val="tx1"/>
                </a:solidFill>
                <a:effectLst/>
              </a:rPr>
              <a:t>needed</a:t>
            </a:r>
            <a:r>
              <a:rPr lang="it-IT" sz="1800">
                <a:solidFill>
                  <a:schemeClr val="tx1"/>
                </a:solidFill>
                <a:effectLst/>
              </a:rPr>
              <a:t> for the items.</a:t>
            </a:r>
          </a:p>
        </p:txBody>
      </p:sp>
    </p:spTree>
    <p:extLst>
      <p:ext uri="{BB962C8B-B14F-4D97-AF65-F5344CB8AC3E}">
        <p14:creationId xmlns:p14="http://schemas.microsoft.com/office/powerpoint/2010/main" val="2345993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B80AB-69E8-13A5-C586-4A6CEA41A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65748-4E33-DBCC-DF96-7E1362195110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MerchandiseREST </a:t>
            </a:r>
          </a:p>
        </p:txBody>
      </p:sp>
      <p:pic>
        <p:nvPicPr>
          <p:cNvPr id="6" name="Immagine 5" descr="Immagine che contiene testo, schermata, documento, Carattere&#10;&#10;Descrizione generata automaticamente">
            <a:extLst>
              <a:ext uri="{FF2B5EF4-FFF2-40B4-BE49-F238E27FC236}">
                <a16:creationId xmlns:a16="http://schemas.microsoft.com/office/drawing/2014/main" id="{298AD877-C4B3-1399-5510-749F77CB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673" y="1014885"/>
            <a:ext cx="7504653" cy="54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36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F2FE699-6109-E350-5CC9-DB1A6CCC0ED6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MerchandiseREST </a:t>
            </a:r>
          </a:p>
        </p:txBody>
      </p:sp>
      <p:pic>
        <p:nvPicPr>
          <p:cNvPr id="6" name="Immagine 5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C2B28D60-9189-10DC-7146-D10B46D60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149" y="2152564"/>
            <a:ext cx="9123054" cy="255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57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985A8C-B2F8-854D-CD7C-4FAC54D9D8EA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FeedbackProsumerREST </a:t>
            </a:r>
          </a:p>
        </p:txBody>
      </p:sp>
      <p:pic>
        <p:nvPicPr>
          <p:cNvPr id="23" name="Immagine 2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E17D90F-A23B-089C-98DF-4ABBFE8DB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656" y="1705259"/>
            <a:ext cx="2119229" cy="3447478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E7BCB37F-A2B9-3731-6A35-8F74F6349976}"/>
              </a:ext>
            </a:extLst>
          </p:cNvPr>
          <p:cNvGrpSpPr/>
          <p:nvPr/>
        </p:nvGrpSpPr>
        <p:grpSpPr>
          <a:xfrm>
            <a:off x="756283" y="2162690"/>
            <a:ext cx="3835250" cy="2532617"/>
            <a:chOff x="756283" y="2162690"/>
            <a:chExt cx="3835250" cy="2532617"/>
          </a:xfrm>
        </p:grpSpPr>
        <p:pic>
          <p:nvPicPr>
            <p:cNvPr id="27" name="Immagine 26" descr="Immagine che contiene testo, schermata, Carattere, Pagina Web&#10;&#10;Descrizione generata automaticamente">
              <a:extLst>
                <a:ext uri="{FF2B5EF4-FFF2-40B4-BE49-F238E27FC236}">
                  <a16:creationId xmlns:a16="http://schemas.microsoft.com/office/drawing/2014/main" id="{24256F8B-5722-9208-F949-911647BDB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0000" r="94"/>
            <a:stretch/>
          </p:blipFill>
          <p:spPr>
            <a:xfrm>
              <a:off x="759904" y="3227935"/>
              <a:ext cx="3831629" cy="1467372"/>
            </a:xfrm>
            <a:prstGeom prst="rect">
              <a:avLst/>
            </a:prstGeom>
          </p:spPr>
        </p:pic>
        <p:pic>
          <p:nvPicPr>
            <p:cNvPr id="28" name="Immagine 27" descr="Immagine che contiene testo, schermata, Carattere, Pagina Web&#10;&#10;Descrizione generata automaticamente">
              <a:extLst>
                <a:ext uri="{FF2B5EF4-FFF2-40B4-BE49-F238E27FC236}">
                  <a16:creationId xmlns:a16="http://schemas.microsoft.com/office/drawing/2014/main" id="{0CE98367-D8AA-51AC-5F10-B13E32D11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63702"/>
            <a:stretch/>
          </p:blipFill>
          <p:spPr>
            <a:xfrm>
              <a:off x="756283" y="2162690"/>
              <a:ext cx="3835250" cy="1065245"/>
            </a:xfrm>
            <a:prstGeom prst="rect">
              <a:avLst/>
            </a:prstGeom>
          </p:spPr>
        </p:pic>
      </p:grpSp>
      <p:sp>
        <p:nvSpPr>
          <p:cNvPr id="33" name="Segnaposto contenuto 8">
            <a:extLst>
              <a:ext uri="{FF2B5EF4-FFF2-40B4-BE49-F238E27FC236}">
                <a16:creationId xmlns:a16="http://schemas.microsoft.com/office/drawing/2014/main" id="{852D4ABF-BDAA-9FEE-F44F-B19F40B6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008" y="1877071"/>
            <a:ext cx="4137088" cy="3103857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it-IT" sz="1800">
                <a:solidFill>
                  <a:schemeClr val="tx1"/>
                </a:solidFill>
                <a:effectLst/>
              </a:rPr>
              <a:t>This service provides an API to:</a:t>
            </a:r>
          </a:p>
          <a:p>
            <a:r>
              <a:rPr lang="it-IT" sz="1800">
                <a:solidFill>
                  <a:schemeClr val="tx1"/>
                </a:solidFill>
                <a:effectLst/>
              </a:rPr>
              <a:t>Generate report on the feedback/s received by an event.</a:t>
            </a:r>
          </a:p>
          <a:p>
            <a:pPr marL="36900" indent="0">
              <a:buNone/>
            </a:pPr>
            <a:r>
              <a:rPr lang="it-IT" sz="1800">
                <a:solidFill>
                  <a:schemeClr val="tx1"/>
                </a:solidFill>
                <a:effectLst/>
              </a:rPr>
              <a:t>For the «schemas» part:</a:t>
            </a:r>
          </a:p>
          <a:p>
            <a:r>
              <a:rPr lang="it-IT" sz="1800">
                <a:solidFill>
                  <a:schemeClr val="tx1"/>
                </a:solidFill>
                <a:effectLst/>
              </a:rPr>
              <a:t>«EventFeedbackReport» defines all the fields needed to generate the report.</a:t>
            </a:r>
          </a:p>
          <a:p>
            <a:r>
              <a:rPr lang="it-IT" sz="1800">
                <a:solidFill>
                  <a:schemeClr val="tx1"/>
                </a:solidFill>
                <a:effectLst/>
              </a:rPr>
              <a:t>«Feedback» defines an instance of feedback left by a customer, contained in the «eventFeedbacks» property of EventFeedbackReport.</a:t>
            </a:r>
          </a:p>
        </p:txBody>
      </p:sp>
    </p:spTree>
    <p:extLst>
      <p:ext uri="{BB962C8B-B14F-4D97-AF65-F5344CB8AC3E}">
        <p14:creationId xmlns:p14="http://schemas.microsoft.com/office/powerpoint/2010/main" val="3893278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73E2B-0D2F-7B75-CB89-DBCF1861D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407337-C475-AAAB-D6E3-E97546844E17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FeedbackProsumerREST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33F036C-DA23-A3A2-C51C-54373BC68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14" y="1090557"/>
            <a:ext cx="6182124" cy="536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06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BBA50F88-DD28-18EB-31A1-37F33FE4A34E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FeedbackProsumerREST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236C778-650C-5196-4030-ED6F4846C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013" y="1019179"/>
            <a:ext cx="6811326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87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3C39F-CFE3-221A-5E00-85CBC8CA4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0FC815A-CA2A-2858-E408-F97B3ABD3CD0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FeedbackProsumerREST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5875683-75D3-6F75-71D4-5FDAC97BC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701" y="963729"/>
            <a:ext cx="5972048" cy="5380684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CC69D27-9C3A-44B6-8F78-711294BFF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53" y="1496728"/>
            <a:ext cx="4906060" cy="914528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39D0D2B4-4B68-1CEE-6B35-900B835BE203}"/>
              </a:ext>
            </a:extLst>
          </p:cNvPr>
          <p:cNvCxnSpPr>
            <a:cxnSpLocks/>
          </p:cNvCxnSpPr>
          <p:nvPr/>
        </p:nvCxnSpPr>
        <p:spPr>
          <a:xfrm flipH="1">
            <a:off x="5322770" y="3542297"/>
            <a:ext cx="7877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contenuto 8">
            <a:extLst>
              <a:ext uri="{FF2B5EF4-FFF2-40B4-BE49-F238E27FC236}">
                <a16:creationId xmlns:a16="http://schemas.microsoft.com/office/drawing/2014/main" id="{49008AAA-3E8F-2ACD-5F82-EF88D0C63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53" y="3186564"/>
            <a:ext cx="4925917" cy="217470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it-IT" sz="2000">
                <a:solidFill>
                  <a:schemeClr val="tx1"/>
                </a:solidFill>
                <a:effectLst/>
              </a:rPr>
              <a:t>This </a:t>
            </a:r>
            <a:r>
              <a:rPr lang="it-IT" sz="2000" err="1">
                <a:solidFill>
                  <a:schemeClr val="tx1"/>
                </a:solidFill>
                <a:effectLst/>
              </a:rPr>
              <a:t>method</a:t>
            </a:r>
            <a:r>
              <a:rPr lang="it-IT" sz="2000">
                <a:solidFill>
                  <a:schemeClr val="tx1"/>
                </a:solidFill>
                <a:effectLst/>
              </a:rPr>
              <a:t> </a:t>
            </a:r>
            <a:r>
              <a:rPr lang="it-IT" sz="2000" err="1">
                <a:solidFill>
                  <a:schemeClr val="tx1"/>
                </a:solidFill>
                <a:effectLst/>
              </a:rPr>
              <a:t>is</a:t>
            </a:r>
            <a:r>
              <a:rPr lang="it-IT" sz="2000">
                <a:solidFill>
                  <a:schemeClr val="tx1"/>
                </a:solidFill>
                <a:effectLst/>
              </a:rPr>
              <a:t> </a:t>
            </a:r>
            <a:r>
              <a:rPr lang="it-IT" sz="2000" err="1">
                <a:solidFill>
                  <a:schemeClr val="tx1"/>
                </a:solidFill>
                <a:effectLst/>
              </a:rPr>
              <a:t>responsible</a:t>
            </a:r>
            <a:r>
              <a:rPr lang="it-IT" sz="2000">
                <a:solidFill>
                  <a:schemeClr val="tx1"/>
                </a:solidFill>
                <a:effectLst/>
              </a:rPr>
              <a:t> for the client-side load balancing of the SOAP service, </a:t>
            </a:r>
            <a:r>
              <a:rPr lang="it-IT" sz="2000" err="1">
                <a:solidFill>
                  <a:schemeClr val="tx1"/>
                </a:solidFill>
                <a:effectLst/>
              </a:rPr>
              <a:t>implementing</a:t>
            </a:r>
            <a:r>
              <a:rPr lang="it-IT" sz="2000">
                <a:solidFill>
                  <a:schemeClr val="tx1"/>
                </a:solidFill>
                <a:effectLst/>
              </a:rPr>
              <a:t> a round-</a:t>
            </a:r>
            <a:r>
              <a:rPr lang="it-IT" sz="2000" err="1">
                <a:solidFill>
                  <a:schemeClr val="tx1"/>
                </a:solidFill>
                <a:effectLst/>
              </a:rPr>
              <a:t>robin</a:t>
            </a:r>
            <a:r>
              <a:rPr lang="it-IT" sz="2000">
                <a:solidFill>
                  <a:schemeClr val="tx1"/>
                </a:solidFill>
                <a:effectLst/>
              </a:rPr>
              <a:t> strategy for the </a:t>
            </a:r>
            <a:r>
              <a:rPr lang="it-IT" sz="2000" err="1">
                <a:solidFill>
                  <a:schemeClr val="tx1"/>
                </a:solidFill>
                <a:effectLst/>
              </a:rPr>
              <a:t>selection</a:t>
            </a:r>
            <a:r>
              <a:rPr lang="it-IT" sz="2000">
                <a:solidFill>
                  <a:schemeClr val="tx1"/>
                </a:solidFill>
                <a:effectLst/>
              </a:rPr>
              <a:t> of the service instance. The next </a:t>
            </a:r>
            <a:r>
              <a:rPr lang="it-IT" sz="2000" err="1">
                <a:solidFill>
                  <a:schemeClr val="tx1"/>
                </a:solidFill>
                <a:effectLst/>
              </a:rPr>
              <a:t>instances</a:t>
            </a:r>
            <a:r>
              <a:rPr lang="it-IT" sz="2000">
                <a:solidFill>
                  <a:schemeClr val="tx1"/>
                </a:solidFill>
                <a:effectLst/>
              </a:rPr>
              <a:t> </a:t>
            </a:r>
            <a:r>
              <a:rPr lang="it-IT" sz="2000" err="1">
                <a:solidFill>
                  <a:schemeClr val="tx1"/>
                </a:solidFill>
                <a:effectLst/>
              </a:rPr>
              <a:t>will</a:t>
            </a:r>
            <a:r>
              <a:rPr lang="it-IT" sz="2000">
                <a:solidFill>
                  <a:schemeClr val="tx1"/>
                </a:solidFill>
                <a:effectLst/>
              </a:rPr>
              <a:t> be shown </a:t>
            </a:r>
            <a:r>
              <a:rPr lang="it-IT" sz="2000" err="1">
                <a:solidFill>
                  <a:schemeClr val="tx1"/>
                </a:solidFill>
                <a:effectLst/>
              </a:rPr>
              <a:t>collapsed</a:t>
            </a:r>
            <a:r>
              <a:rPr lang="it-IT" sz="2000">
                <a:solidFill>
                  <a:schemeClr val="tx1"/>
                </a:solidFill>
                <a:effectLst/>
              </a:rPr>
              <a:t> as the code </a:t>
            </a:r>
            <a:r>
              <a:rPr lang="it-IT" sz="2000" err="1">
                <a:solidFill>
                  <a:schemeClr val="tx1"/>
                </a:solidFill>
                <a:effectLst/>
              </a:rPr>
              <a:t>is</a:t>
            </a:r>
            <a:r>
              <a:rPr lang="it-IT" sz="2000">
                <a:solidFill>
                  <a:schemeClr val="tx1"/>
                </a:solidFill>
                <a:effectLst/>
              </a:rPr>
              <a:t> </a:t>
            </a:r>
            <a:r>
              <a:rPr lang="it-IT" sz="2000" err="1">
                <a:solidFill>
                  <a:schemeClr val="tx1"/>
                </a:solidFill>
                <a:effectLst/>
              </a:rPr>
              <a:t>identical</a:t>
            </a:r>
            <a:r>
              <a:rPr lang="it-IT" sz="2000">
                <a:solidFill>
                  <a:schemeClr val="tx1"/>
                </a:solidFill>
                <a:effectLst/>
              </a:rPr>
              <a:t>.</a:t>
            </a:r>
          </a:p>
        </p:txBody>
      </p:sp>
      <p:sp>
        <p:nvSpPr>
          <p:cNvPr id="17" name="Parentesi quadra aperta 16">
            <a:extLst>
              <a:ext uri="{FF2B5EF4-FFF2-40B4-BE49-F238E27FC236}">
                <a16:creationId xmlns:a16="http://schemas.microsoft.com/office/drawing/2014/main" id="{799E4CAB-900B-AD9E-0A3C-EB923C042745}"/>
              </a:ext>
            </a:extLst>
          </p:cNvPr>
          <p:cNvSpPr/>
          <p:nvPr/>
        </p:nvSpPr>
        <p:spPr>
          <a:xfrm>
            <a:off x="6110532" y="3486152"/>
            <a:ext cx="99767" cy="2858261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318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F7FAF-8533-6A5F-7C74-7595D0426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86CF949-0113-E6D2-334C-AD6B2F4F5025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FeedbackProsumerREST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BD2AF92-C774-C4D7-8831-5ADE36777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8" y="982960"/>
            <a:ext cx="6389772" cy="533710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4417CE9-4B62-5DD1-DEDF-13C65891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97" y="2634610"/>
            <a:ext cx="4652325" cy="2033803"/>
          </a:xfrm>
          <a:prstGeom prst="rect">
            <a:avLst/>
          </a:prstGeom>
        </p:spPr>
      </p:pic>
      <p:sp>
        <p:nvSpPr>
          <p:cNvPr id="10" name="Parentesi quadra aperta 9">
            <a:extLst>
              <a:ext uri="{FF2B5EF4-FFF2-40B4-BE49-F238E27FC236}">
                <a16:creationId xmlns:a16="http://schemas.microsoft.com/office/drawing/2014/main" id="{5705E637-DC62-317A-B0A2-79C8985BBA78}"/>
              </a:ext>
            </a:extLst>
          </p:cNvPr>
          <p:cNvSpPr/>
          <p:nvPr/>
        </p:nvSpPr>
        <p:spPr>
          <a:xfrm>
            <a:off x="768912" y="1005820"/>
            <a:ext cx="145488" cy="357380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it-IT"/>
              <a:t>\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695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131B0-4FB3-860F-3A0B-CCAD50D02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6407F-E439-4010-CFF6-5FDE40E49FDF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SalesAnalysisProsumerREST </a:t>
            </a:r>
          </a:p>
        </p:txBody>
      </p:sp>
      <p:pic>
        <p:nvPicPr>
          <p:cNvPr id="4" name="Immagine 3" descr="Immagine che contiene testo, linea, schermata&#10;&#10;Descrizione generata automaticamente">
            <a:extLst>
              <a:ext uri="{FF2B5EF4-FFF2-40B4-BE49-F238E27FC236}">
                <a16:creationId xmlns:a16="http://schemas.microsoft.com/office/drawing/2014/main" id="{47C18385-E747-F8E0-2DCF-C3CCED3B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0" t="2090" r="79600" b="4895"/>
          <a:stretch/>
        </p:blipFill>
        <p:spPr>
          <a:xfrm>
            <a:off x="4872410" y="1796795"/>
            <a:ext cx="1984397" cy="3264408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2C56CFEB-ADB3-2B8D-4BF1-D295BDC634CB}"/>
              </a:ext>
            </a:extLst>
          </p:cNvPr>
          <p:cNvGrpSpPr/>
          <p:nvPr/>
        </p:nvGrpSpPr>
        <p:grpSpPr>
          <a:xfrm>
            <a:off x="831499" y="2135321"/>
            <a:ext cx="3674305" cy="2587355"/>
            <a:chOff x="1840993" y="2130949"/>
            <a:chExt cx="4773168" cy="3361147"/>
          </a:xfrm>
        </p:grpSpPr>
        <p:pic>
          <p:nvPicPr>
            <p:cNvPr id="8" name="Immagine 7" descr="Immagine che contiene testo, Carattere, software, schermata&#10;&#10;Descrizione generata automaticamente">
              <a:extLst>
                <a:ext uri="{FF2B5EF4-FFF2-40B4-BE49-F238E27FC236}">
                  <a16:creationId xmlns:a16="http://schemas.microsoft.com/office/drawing/2014/main" id="{485FF695-30BB-E86F-3700-164CFA5F2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8802" r="60850"/>
            <a:stretch/>
          </p:blipFill>
          <p:spPr>
            <a:xfrm>
              <a:off x="1840993" y="3538728"/>
              <a:ext cx="4773168" cy="1953368"/>
            </a:xfrm>
            <a:prstGeom prst="rect">
              <a:avLst/>
            </a:prstGeom>
          </p:spPr>
        </p:pic>
        <p:pic>
          <p:nvPicPr>
            <p:cNvPr id="9" name="Immagine 8" descr="Immagine che contiene testo, Carattere, software, schermata&#10;&#10;Descrizione generata automaticamente">
              <a:extLst>
                <a:ext uri="{FF2B5EF4-FFF2-40B4-BE49-F238E27FC236}">
                  <a16:creationId xmlns:a16="http://schemas.microsoft.com/office/drawing/2014/main" id="{5F1F3861-8D99-3B97-900B-E3894BAB5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0850" b="63102"/>
            <a:stretch/>
          </p:blipFill>
          <p:spPr>
            <a:xfrm>
              <a:off x="1840993" y="2130949"/>
              <a:ext cx="4773168" cy="1407779"/>
            </a:xfrm>
            <a:prstGeom prst="rect">
              <a:avLst/>
            </a:prstGeom>
          </p:spPr>
        </p:pic>
      </p:grpSp>
      <p:sp>
        <p:nvSpPr>
          <p:cNvPr id="16" name="Segnaposto contenuto 8">
            <a:extLst>
              <a:ext uri="{FF2B5EF4-FFF2-40B4-BE49-F238E27FC236}">
                <a16:creationId xmlns:a16="http://schemas.microsoft.com/office/drawing/2014/main" id="{D372CA6F-7B82-3E36-704F-318906925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413" y="1877070"/>
            <a:ext cx="4137088" cy="3103857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it-IT" sz="1800">
                <a:solidFill>
                  <a:schemeClr val="tx1"/>
                </a:solidFill>
                <a:effectLst/>
              </a:rPr>
              <a:t>This service provides an API to:</a:t>
            </a:r>
          </a:p>
          <a:p>
            <a:r>
              <a:rPr lang="it-IT" sz="1800">
                <a:solidFill>
                  <a:schemeClr val="tx1"/>
                </a:solidFill>
                <a:effectLst/>
              </a:rPr>
              <a:t>Generate a report on the tickets sold for an event.</a:t>
            </a:r>
          </a:p>
          <a:p>
            <a:pPr marL="36900" indent="0">
              <a:buNone/>
            </a:pPr>
            <a:r>
              <a:rPr lang="it-IT" sz="1800">
                <a:solidFill>
                  <a:schemeClr val="tx1"/>
                </a:solidFill>
                <a:effectLst/>
              </a:rPr>
              <a:t>For the «schemas» part:</a:t>
            </a:r>
          </a:p>
          <a:p>
            <a:r>
              <a:rPr lang="it-IT" sz="1800">
                <a:solidFill>
                  <a:schemeClr val="tx1"/>
                </a:solidFill>
                <a:effectLst/>
              </a:rPr>
              <a:t>«EventSalesReport» defines all the fields needed to generate the report.</a:t>
            </a:r>
          </a:p>
          <a:p>
            <a:r>
              <a:rPr lang="it-IT" sz="1800">
                <a:solidFill>
                  <a:schemeClr val="tx1"/>
                </a:solidFill>
                <a:effectLst/>
              </a:rPr>
              <a:t>«SoldTicket» defines an instance of ticket sold to a customer, contained in the «eventSoldTickets» property of EventSalesReport.</a:t>
            </a:r>
          </a:p>
        </p:txBody>
      </p:sp>
    </p:spTree>
    <p:extLst>
      <p:ext uri="{BB962C8B-B14F-4D97-AF65-F5344CB8AC3E}">
        <p14:creationId xmlns:p14="http://schemas.microsoft.com/office/powerpoint/2010/main" val="2514642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FCA2CE-6A60-3AF5-E2B3-89ACC85AA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99287"/>
            <a:ext cx="10353762" cy="457201"/>
          </a:xfrm>
        </p:spPr>
        <p:txBody>
          <a:bodyPr>
            <a:normAutofit fontScale="90000"/>
          </a:bodyPr>
          <a:lstStyle/>
          <a:p>
            <a:r>
              <a:rPr lang="it-IT" sz="3000"/>
              <a:t>An initial description of this project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CA1D7A-07E2-55E3-8881-F3548C613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401" y="1295008"/>
            <a:ext cx="10673197" cy="5023496"/>
          </a:xfrm>
        </p:spPr>
        <p:txBody>
          <a:bodyPr>
            <a:normAutofit fontScale="55000" lnSpcReduction="20000"/>
          </a:bodyPr>
          <a:lstStyle/>
          <a:p>
            <a:pPr marL="36900" indent="0">
              <a:buNone/>
            </a:pPr>
            <a:r>
              <a:rPr lang="it-IT" sz="3600">
                <a:solidFill>
                  <a:schemeClr val="tx1"/>
                </a:solidFill>
              </a:rPr>
              <a:t>The ticket and event management system offer services aimed at organizing events, listing merchandise for them and ticket booking. Following a short list of the services:</a:t>
            </a:r>
          </a:p>
          <a:p>
            <a:r>
              <a:rPr lang="it-IT" sz="3600">
                <a:solidFill>
                  <a:schemeClr val="tx1"/>
                </a:solidFill>
              </a:rPr>
              <a:t>For the customer:</a:t>
            </a:r>
          </a:p>
          <a:p>
            <a:pPr lvl="1"/>
            <a:r>
              <a:rPr lang="it-IT" sz="3600">
                <a:solidFill>
                  <a:schemeClr val="tx1"/>
                </a:solidFill>
              </a:rPr>
              <a:t>Exploration of the event catalogue.</a:t>
            </a:r>
          </a:p>
          <a:p>
            <a:pPr lvl="1"/>
            <a:r>
              <a:rPr lang="it-IT" sz="3600">
                <a:solidFill>
                  <a:schemeClr val="tx1"/>
                </a:solidFill>
              </a:rPr>
              <a:t>Visualization of the details of an event, including the merchandise.</a:t>
            </a:r>
          </a:p>
          <a:p>
            <a:pPr lvl="1"/>
            <a:r>
              <a:rPr lang="it-IT" sz="3600">
                <a:solidFill>
                  <a:schemeClr val="tx1"/>
                </a:solidFill>
              </a:rPr>
              <a:t>Visualization of the available of tickets for an event, with the option to book them.</a:t>
            </a:r>
          </a:p>
          <a:p>
            <a:pPr lvl="1"/>
            <a:r>
              <a:rPr lang="it-IT" sz="3600">
                <a:solidFill>
                  <a:schemeClr val="tx1"/>
                </a:solidFill>
              </a:rPr>
              <a:t>Visualization of the booked tickets’ history.</a:t>
            </a:r>
          </a:p>
          <a:p>
            <a:pPr lvl="1"/>
            <a:r>
              <a:rPr lang="it-IT" sz="3600">
                <a:solidFill>
                  <a:schemeClr val="tx1"/>
                </a:solidFill>
              </a:rPr>
              <a:t>Event feedback submission.</a:t>
            </a:r>
          </a:p>
          <a:p>
            <a:r>
              <a:rPr lang="it-IT" sz="3600">
                <a:solidFill>
                  <a:schemeClr val="tx1"/>
                </a:solidFill>
              </a:rPr>
              <a:t>For the organizer:</a:t>
            </a:r>
          </a:p>
          <a:p>
            <a:pPr lvl="1"/>
            <a:r>
              <a:rPr lang="it-IT" sz="3600">
                <a:solidFill>
                  <a:schemeClr val="tx1"/>
                </a:solidFill>
              </a:rPr>
              <a:t>Creation of a new event, including the tickets.</a:t>
            </a:r>
          </a:p>
          <a:p>
            <a:pPr lvl="1"/>
            <a:r>
              <a:rPr lang="it-IT" sz="3600">
                <a:solidFill>
                  <a:schemeClr val="tx1"/>
                </a:solidFill>
              </a:rPr>
              <a:t>Creation of new merchandise.</a:t>
            </a:r>
          </a:p>
          <a:p>
            <a:pPr lvl="1"/>
            <a:r>
              <a:rPr lang="it-IT" sz="3600">
                <a:solidFill>
                  <a:schemeClr val="tx1"/>
                </a:solidFill>
              </a:rPr>
              <a:t>Modification of merchandise listed under an event.</a:t>
            </a:r>
          </a:p>
          <a:p>
            <a:pPr lvl="1"/>
            <a:r>
              <a:rPr lang="it-IT" sz="3600">
                <a:solidFill>
                  <a:schemeClr val="tx1"/>
                </a:solidFill>
              </a:rPr>
              <a:t>Requesting a report on feedbacks and ticket sales of an event.</a:t>
            </a:r>
          </a:p>
          <a:p>
            <a:pPr lvl="1"/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5989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78FAA-451D-DEDE-E61D-AFED04499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5AEC4F-3A50-9871-69C2-5CB898BBC237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SalesAnalysisProsumerREST </a:t>
            </a:r>
          </a:p>
        </p:txBody>
      </p:sp>
      <p:pic>
        <p:nvPicPr>
          <p:cNvPr id="4" name="Immagine 3" descr="Immagine che contiene testo, schermata, documento, Carattere&#10;&#10;Descrizione generata automaticamente">
            <a:extLst>
              <a:ext uri="{FF2B5EF4-FFF2-40B4-BE49-F238E27FC236}">
                <a16:creationId xmlns:a16="http://schemas.microsoft.com/office/drawing/2014/main" id="{1A202D22-B25C-251E-E27B-95694A2B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86" y="1131622"/>
            <a:ext cx="5963665" cy="4970781"/>
          </a:xfrm>
          <a:prstGeom prst="rect">
            <a:avLst/>
          </a:prstGeom>
        </p:spPr>
      </p:pic>
      <p:pic>
        <p:nvPicPr>
          <p:cNvPr id="6" name="Immagine 5" descr="Immagine che contiene testo, schermata, documento, Carattere&#10;&#10;Descrizione generata automaticamente">
            <a:extLst>
              <a:ext uri="{FF2B5EF4-FFF2-40B4-BE49-F238E27FC236}">
                <a16:creationId xmlns:a16="http://schemas.microsoft.com/office/drawing/2014/main" id="{63CC008A-10CC-F581-E60C-5EC56CF52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092" y="1288660"/>
            <a:ext cx="5714122" cy="465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73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8EC7D-40C2-7B92-CB36-6DF74E1C0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5CB44-C413-7FFB-54DF-930B3ED189B0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SalesAnalysisProsumerREST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BAA4E30-2727-2A95-4182-7B8D539F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6" y="3320614"/>
            <a:ext cx="4906060" cy="914528"/>
          </a:xfrm>
          <a:prstGeom prst="rect">
            <a:avLst/>
          </a:prstGeom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A828A88B-334F-E353-FC0D-C8B86C894810}"/>
              </a:ext>
            </a:extLst>
          </p:cNvPr>
          <p:cNvGrpSpPr/>
          <p:nvPr/>
        </p:nvGrpSpPr>
        <p:grpSpPr>
          <a:xfrm>
            <a:off x="6379660" y="961591"/>
            <a:ext cx="4792294" cy="5691456"/>
            <a:chOff x="5980267" y="856488"/>
            <a:chExt cx="4792294" cy="5691456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95C750B9-4F4C-540C-F4B1-FD272606A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981250" y="856488"/>
              <a:ext cx="4791311" cy="4923529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2DA6FFDE-D3C5-8016-DE18-A4FA3015A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63596" r="4396"/>
            <a:stretch/>
          </p:blipFill>
          <p:spPr>
            <a:xfrm>
              <a:off x="5980267" y="5780017"/>
              <a:ext cx="4791311" cy="767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3450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ECBBA-D6EF-8617-A533-354A96A2A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F32968-67D8-33E1-E19F-944754B57C4D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EventMerchProsumerREST</a:t>
            </a:r>
          </a:p>
        </p:txBody>
      </p:sp>
      <p:pic>
        <p:nvPicPr>
          <p:cNvPr id="6" name="Immagine 5" descr="Immagine che contiene schermata, testo, Rettangolo, linea&#10;&#10;Descrizione generata automaticamente">
            <a:extLst>
              <a:ext uri="{FF2B5EF4-FFF2-40B4-BE49-F238E27FC236}">
                <a16:creationId xmlns:a16="http://schemas.microsoft.com/office/drawing/2014/main" id="{0F487277-0E83-B8DC-1F73-D12ABACF46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0" t="1932" r="76300" b="1176"/>
          <a:stretch/>
        </p:blipFill>
        <p:spPr>
          <a:xfrm>
            <a:off x="5372007" y="1255261"/>
            <a:ext cx="2048256" cy="4347457"/>
          </a:xfrm>
          <a:prstGeom prst="rect">
            <a:avLst/>
          </a:prstGeom>
        </p:spPr>
      </p:pic>
      <p:pic>
        <p:nvPicPr>
          <p:cNvPr id="8" name="Immagine 7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7BF36ABF-A577-964F-C406-DDB446BCB3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1830"/>
          <a:stretch/>
        </p:blipFill>
        <p:spPr>
          <a:xfrm>
            <a:off x="607111" y="2213547"/>
            <a:ext cx="4420026" cy="2430889"/>
          </a:xfrm>
          <a:prstGeom prst="rect">
            <a:avLst/>
          </a:prstGeom>
        </p:spPr>
      </p:pic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6F1322C-8988-67DE-2F94-E0FE96542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5133" y="1519168"/>
            <a:ext cx="3819756" cy="381964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it-IT" sz="1800">
                <a:solidFill>
                  <a:schemeClr val="tx1"/>
                </a:solidFill>
                <a:effectLst/>
              </a:rPr>
              <a:t>This service provides an API to:</a:t>
            </a:r>
          </a:p>
          <a:p>
            <a:r>
              <a:rPr lang="it-IT" sz="1800">
                <a:solidFill>
                  <a:schemeClr val="tx1"/>
                </a:solidFill>
                <a:effectLst/>
              </a:rPr>
              <a:t>Retrieve the information of an event along to the merchandise list. </a:t>
            </a:r>
          </a:p>
          <a:p>
            <a:pPr marL="36900" indent="0">
              <a:buNone/>
            </a:pPr>
            <a:r>
              <a:rPr lang="it-IT" sz="1800">
                <a:solidFill>
                  <a:schemeClr val="tx1"/>
                </a:solidFill>
                <a:effectLst/>
              </a:rPr>
              <a:t>For the «schemas» part:</a:t>
            </a:r>
          </a:p>
          <a:p>
            <a:r>
              <a:rPr lang="it-IT" sz="1800">
                <a:solidFill>
                  <a:schemeClr val="tx1"/>
                </a:solidFill>
                <a:effectLst/>
              </a:rPr>
              <a:t>«Event» defines an instance of event registered on the system.</a:t>
            </a:r>
          </a:p>
          <a:p>
            <a:r>
              <a:rPr lang="it-IT" sz="1800">
                <a:solidFill>
                  <a:schemeClr val="tx1"/>
                </a:solidFill>
                <a:effectLst/>
              </a:rPr>
              <a:t>«EventWithMerch» defines the aggregated data.</a:t>
            </a:r>
          </a:p>
          <a:p>
            <a:r>
              <a:rPr lang="it-IT" sz="1800">
                <a:solidFill>
                  <a:schemeClr val="tx1"/>
                </a:solidFill>
                <a:effectLst/>
              </a:rPr>
              <a:t>«Merchadise» defines an instance of merchandise listed for an event.</a:t>
            </a:r>
          </a:p>
        </p:txBody>
      </p:sp>
    </p:spTree>
    <p:extLst>
      <p:ext uri="{BB962C8B-B14F-4D97-AF65-F5344CB8AC3E}">
        <p14:creationId xmlns:p14="http://schemas.microsoft.com/office/powerpoint/2010/main" val="1457469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D993A-37CF-3AB3-2052-8B774F3F9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083530-BE25-D752-B284-01F80E83E3EA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EventMerchProsumerREST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64B5603-B433-6D51-ACE6-80E226ED670A}"/>
              </a:ext>
            </a:extLst>
          </p:cNvPr>
          <p:cNvGrpSpPr/>
          <p:nvPr/>
        </p:nvGrpSpPr>
        <p:grpSpPr>
          <a:xfrm>
            <a:off x="815123" y="933437"/>
            <a:ext cx="6112669" cy="5661946"/>
            <a:chOff x="1878806" y="-1685925"/>
            <a:chExt cx="8072439" cy="7477211"/>
          </a:xfrm>
        </p:grpSpPr>
        <p:pic>
          <p:nvPicPr>
            <p:cNvPr id="4" name="Immagine 3" descr="Immagine che contiene testo, schermata, documento, Carattere&#10;&#10;Descrizione generata automaticamente">
              <a:extLst>
                <a:ext uri="{FF2B5EF4-FFF2-40B4-BE49-F238E27FC236}">
                  <a16:creationId xmlns:a16="http://schemas.microsoft.com/office/drawing/2014/main" id="{577E4196-395C-F781-12F6-B8A02EEF2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8806" y="-1685925"/>
              <a:ext cx="8072438" cy="685800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9DE597D9-AA3B-4D5F-033D-F220687F8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7289"/>
            <a:stretch/>
          </p:blipFill>
          <p:spPr>
            <a:xfrm>
              <a:off x="1878807" y="5172075"/>
              <a:ext cx="8072438" cy="619211"/>
            </a:xfrm>
            <a:prstGeom prst="rect">
              <a:avLst/>
            </a:prstGeom>
          </p:spPr>
        </p:pic>
      </p:grp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44719CB-C638-7734-0010-6E6A08390B53}"/>
              </a:ext>
            </a:extLst>
          </p:cNvPr>
          <p:cNvCxnSpPr>
            <a:cxnSpLocks/>
            <a:stCxn id="22" idx="2"/>
            <a:endCxn id="25" idx="1"/>
          </p:cNvCxnSpPr>
          <p:nvPr/>
        </p:nvCxnSpPr>
        <p:spPr>
          <a:xfrm flipV="1">
            <a:off x="6277509" y="3763231"/>
            <a:ext cx="1365228" cy="557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arentesi quadra chiusa 21">
            <a:extLst>
              <a:ext uri="{FF2B5EF4-FFF2-40B4-BE49-F238E27FC236}">
                <a16:creationId xmlns:a16="http://schemas.microsoft.com/office/drawing/2014/main" id="{DF4F85D7-D895-E317-E9E9-36891B9B4E52}"/>
              </a:ext>
            </a:extLst>
          </p:cNvPr>
          <p:cNvSpPr/>
          <p:nvPr/>
        </p:nvSpPr>
        <p:spPr>
          <a:xfrm>
            <a:off x="6000107" y="3616503"/>
            <a:ext cx="277402" cy="1407560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Segnaposto contenuto 8">
            <a:extLst>
              <a:ext uri="{FF2B5EF4-FFF2-40B4-BE49-F238E27FC236}">
                <a16:creationId xmlns:a16="http://schemas.microsoft.com/office/drawing/2014/main" id="{1551D9FC-B9BF-E349-41FE-DF0DA7332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2737" y="1067749"/>
            <a:ext cx="3624820" cy="5390964"/>
          </a:xfrm>
        </p:spPr>
        <p:txBody>
          <a:bodyPr>
            <a:normAutofit/>
          </a:bodyPr>
          <a:lstStyle/>
          <a:p>
            <a:pPr marL="379800" indent="-342900">
              <a:buFont typeface="+mj-lt"/>
              <a:buAutoNum type="arabicPeriod"/>
            </a:pPr>
            <a:r>
              <a:rPr lang="en-US" sz="1800">
                <a:solidFill>
                  <a:schemeClr val="tx1"/>
                </a:solidFill>
                <a:effectLst/>
              </a:rPr>
              <a:t>The code makes sure that the value of the JSON is not null (if not, it raises an exception, i.e. NoSuchElement).</a:t>
            </a:r>
            <a:endParaRPr lang="it-IT" sz="1800">
              <a:solidFill>
                <a:schemeClr val="tx1"/>
              </a:solidFill>
              <a:effectLst/>
            </a:endParaRPr>
          </a:p>
          <a:p>
            <a:pPr marL="379800" indent="-342900">
              <a:buFont typeface="+mj-lt"/>
              <a:buAutoNum type="arabicPeriod"/>
            </a:pPr>
            <a:r>
              <a:rPr lang="en-US" sz="1800">
                <a:solidFill>
                  <a:schemeClr val="tx1"/>
                </a:solidFill>
                <a:effectLst/>
              </a:rPr>
              <a:t>A new object and an empty "merchandise" list are created to contain objects of type "Merchandise".</a:t>
            </a:r>
            <a:endParaRPr lang="it-IT" sz="1800">
              <a:solidFill>
                <a:schemeClr val="tx1"/>
              </a:solidFill>
              <a:effectLst/>
            </a:endParaRPr>
          </a:p>
          <a:p>
            <a:pPr marL="379800" indent="-342900">
              <a:buFont typeface="+mj-lt"/>
              <a:buAutoNum type="arabicPeriod"/>
            </a:pPr>
            <a:r>
              <a:rPr lang="en-US" sz="1800">
                <a:solidFill>
                  <a:schemeClr val="tx1"/>
                </a:solidFill>
                <a:effectLst/>
              </a:rPr>
              <a:t>If the JSON is an array, then for each JSON node a new object is created.</a:t>
            </a:r>
            <a:endParaRPr lang="it-IT" sz="1800">
              <a:solidFill>
                <a:schemeClr val="tx1"/>
              </a:solidFill>
              <a:effectLst/>
            </a:endParaRPr>
          </a:p>
          <a:p>
            <a:pPr marL="756900" lvl="1" indent="-342900"/>
            <a:r>
              <a:rPr lang="en-US" sz="1600">
                <a:solidFill>
                  <a:schemeClr val="tx1"/>
                </a:solidFill>
                <a:effectLst/>
              </a:rPr>
              <a:t>All fields of the «Merchandise» object are set with the values ​​found in the current JSON.</a:t>
            </a:r>
            <a:endParaRPr lang="it-IT" sz="1600">
              <a:solidFill>
                <a:schemeClr val="tx1"/>
              </a:solidFill>
              <a:effectLst/>
            </a:endParaRPr>
          </a:p>
          <a:p>
            <a:pPr marL="756900" lvl="1" indent="-342900"/>
            <a:r>
              <a:rPr lang="en-US" sz="1600">
                <a:solidFill>
                  <a:schemeClr val="tx1"/>
                </a:solidFill>
                <a:effectLst/>
              </a:rPr>
              <a:t>After populating «current», this object is added to the list.</a:t>
            </a:r>
            <a:endParaRPr lang="it-IT" sz="160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3808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AAA15-2679-0F91-55C8-2302454F5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8738B8-1406-826F-DCE5-8B2D6840504E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EventMerchProsumerREST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36185B-A17B-B0F0-D2CC-3DDB21E77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04" y="1227762"/>
            <a:ext cx="4496427" cy="876422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EC36192F-D435-B2A1-EFB6-2AC6D0DE9E04}"/>
              </a:ext>
            </a:extLst>
          </p:cNvPr>
          <p:cNvGrpSpPr/>
          <p:nvPr/>
        </p:nvGrpSpPr>
        <p:grpSpPr>
          <a:xfrm>
            <a:off x="6105265" y="977308"/>
            <a:ext cx="4934228" cy="5598950"/>
            <a:chOff x="6105264" y="856488"/>
            <a:chExt cx="5172941" cy="5869822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38C86505-B50B-3225-1536-B019F1DEF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5264" y="6115755"/>
              <a:ext cx="5172941" cy="610555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F9A3FE33-CD69-AF78-921E-E39E09C87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5264" y="856488"/>
              <a:ext cx="5172941" cy="5259267"/>
            </a:xfrm>
            <a:prstGeom prst="rect">
              <a:avLst/>
            </a:prstGeom>
          </p:spPr>
        </p:pic>
      </p:grpSp>
      <p:sp>
        <p:nvSpPr>
          <p:cNvPr id="8" name="Segnaposto contenuto 8">
            <a:extLst>
              <a:ext uri="{FF2B5EF4-FFF2-40B4-BE49-F238E27FC236}">
                <a16:creationId xmlns:a16="http://schemas.microsoft.com/office/drawing/2014/main" id="{79B51A3C-E993-AC67-A596-45934381F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365" y="2491999"/>
            <a:ext cx="4780703" cy="1061692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1500">
                <a:solidFill>
                  <a:schemeClr val="tx1"/>
                </a:solidFill>
                <a:effectLst/>
              </a:rPr>
              <a:t>Defines a Feign client that sends a GET request to the "merchandising-rest" service, to retrieve information about past events, based on IDs. The response is returned in JSON format.</a:t>
            </a:r>
            <a:endParaRPr lang="it-IT" sz="1500">
              <a:solidFill>
                <a:schemeClr val="tx1"/>
              </a:solidFill>
              <a:effectLst/>
            </a:endParaRP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DC9E9BC-F274-0A3B-56DC-A5DFB7080D8D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3459717" y="2104184"/>
            <a:ext cx="1" cy="387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arentesi quadra aperta 18">
            <a:extLst>
              <a:ext uri="{FF2B5EF4-FFF2-40B4-BE49-F238E27FC236}">
                <a16:creationId xmlns:a16="http://schemas.microsoft.com/office/drawing/2014/main" id="{9D43C412-E00E-5B58-1AF3-BD818DB95A99}"/>
              </a:ext>
            </a:extLst>
          </p:cNvPr>
          <p:cNvSpPr/>
          <p:nvPr/>
        </p:nvSpPr>
        <p:spPr>
          <a:xfrm>
            <a:off x="6396645" y="4457700"/>
            <a:ext cx="45719" cy="2001013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91458C09-567D-F767-F943-C2DFC4F6075D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 flipV="1">
            <a:off x="5707931" y="5230681"/>
            <a:ext cx="688714" cy="2275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egnaposto contenuto 8">
            <a:extLst>
              <a:ext uri="{FF2B5EF4-FFF2-40B4-BE49-F238E27FC236}">
                <a16:creationId xmlns:a16="http://schemas.microsoft.com/office/drawing/2014/main" id="{ED118D66-6B97-7BB5-8120-073B44D10157}"/>
              </a:ext>
            </a:extLst>
          </p:cNvPr>
          <p:cNvSpPr txBox="1">
            <a:spLocks/>
          </p:cNvSpPr>
          <p:nvPr/>
        </p:nvSpPr>
        <p:spPr>
          <a:xfrm>
            <a:off x="1800950" y="4176293"/>
            <a:ext cx="3906981" cy="21087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sz="1500">
                <a:solidFill>
                  <a:schemeClr val="tx1"/>
                </a:solidFill>
                <a:effectLst/>
              </a:rPr>
              <a:t>It retrieves information using eventID.</a:t>
            </a:r>
          </a:p>
          <a:p>
            <a:pPr marL="379800" indent="-342900">
              <a:buFont typeface="+mj-lt"/>
              <a:buAutoNum type="arabicPeriod"/>
            </a:pPr>
            <a:r>
              <a:rPr lang="en-US" sz="1500">
                <a:solidFill>
                  <a:schemeClr val="tx1"/>
                </a:solidFill>
                <a:effectLst/>
              </a:rPr>
              <a:t>Create a request by setting the event ID.</a:t>
            </a:r>
            <a:endParaRPr lang="it-IT" sz="1500">
              <a:solidFill>
                <a:schemeClr val="tx1"/>
              </a:solidFill>
              <a:effectLst/>
            </a:endParaRPr>
          </a:p>
          <a:p>
            <a:pPr marL="379800" indent="-342900">
              <a:buFont typeface="+mj-lt"/>
              <a:buAutoNum type="arabicPeriod"/>
            </a:pPr>
            <a:r>
              <a:rPr lang="en-US" sz="1500">
                <a:solidFill>
                  <a:schemeClr val="tx1"/>
                </a:solidFill>
                <a:effectLst/>
              </a:rPr>
              <a:t>Send the request to the SOAP service.</a:t>
            </a:r>
          </a:p>
          <a:p>
            <a:pPr marL="379800" indent="-342900">
              <a:buFont typeface="+mj-lt"/>
              <a:buAutoNum type="arabicPeriod"/>
            </a:pPr>
            <a:r>
              <a:rPr lang="en-US" sz="1500">
                <a:solidFill>
                  <a:schemeClr val="tx1"/>
                </a:solidFill>
                <a:effectLst/>
              </a:rPr>
              <a:t>Receives a response containing the details of the event.</a:t>
            </a:r>
          </a:p>
          <a:p>
            <a:pPr marL="379800" indent="-342900">
              <a:buFont typeface="+mj-lt"/>
              <a:buAutoNum type="arabicPeriod"/>
            </a:pPr>
            <a:r>
              <a:rPr lang="en-US" sz="1500">
                <a:solidFill>
                  <a:schemeClr val="tx1"/>
                </a:solidFill>
                <a:effectLst/>
              </a:rPr>
              <a:t>Returns the Event object.</a:t>
            </a:r>
          </a:p>
        </p:txBody>
      </p: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89037774-0CE0-1B21-3359-577E07AEB80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8240420" y="2706380"/>
            <a:ext cx="540327" cy="8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Segnaposto contenuto 8">
            <a:extLst>
              <a:ext uri="{FF2B5EF4-FFF2-40B4-BE49-F238E27FC236}">
                <a16:creationId xmlns:a16="http://schemas.microsoft.com/office/drawing/2014/main" id="{6429E6DC-D09F-4EE1-DBEC-89E1B397029B}"/>
              </a:ext>
            </a:extLst>
          </p:cNvPr>
          <p:cNvSpPr txBox="1">
            <a:spLocks/>
          </p:cNvSpPr>
          <p:nvPr/>
        </p:nvSpPr>
        <p:spPr>
          <a:xfrm>
            <a:off x="8780747" y="2370932"/>
            <a:ext cx="2258746" cy="6726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lnSpc>
                <a:spcPct val="100000"/>
              </a:lnSpc>
              <a:buFont typeface="Wingdings 2" charset="2"/>
              <a:buNone/>
            </a:pPr>
            <a:r>
              <a:rPr lang="en-US" sz="1400">
                <a:solidFill>
                  <a:schemeClr val="bg1"/>
                </a:solidFill>
                <a:effectLst/>
              </a:rPr>
              <a:t>Initialize the «Eureka» client and create a new instance of the ObjectFactory.</a:t>
            </a:r>
            <a:endParaRPr lang="en-US" sz="150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00189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5F80-B964-C939-C440-6771FD478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A73304-404C-A14B-E73A-049F7F3CCEAA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SOAPProxyProsumerREST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6AA542B0-43EC-3FE0-52EF-1CCD6A661991}"/>
              </a:ext>
            </a:extLst>
          </p:cNvPr>
          <p:cNvGrpSpPr/>
          <p:nvPr/>
        </p:nvGrpSpPr>
        <p:grpSpPr>
          <a:xfrm>
            <a:off x="424155" y="1368496"/>
            <a:ext cx="3341122" cy="4121008"/>
            <a:chOff x="1886487" y="2072757"/>
            <a:chExt cx="3341122" cy="4121008"/>
          </a:xfrm>
        </p:grpSpPr>
        <p:pic>
          <p:nvPicPr>
            <p:cNvPr id="4" name="Immagine 3" descr="Immagine che contiene testo, schermata, numero, Carattere&#10;&#10;Descrizione generata automaticamente">
              <a:extLst>
                <a:ext uri="{FF2B5EF4-FFF2-40B4-BE49-F238E27FC236}">
                  <a16:creationId xmlns:a16="http://schemas.microsoft.com/office/drawing/2014/main" id="{D1133C1B-13D3-19D6-3A15-234EA719C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5953" r="52779"/>
            <a:stretch/>
          </p:blipFill>
          <p:spPr>
            <a:xfrm>
              <a:off x="1886487" y="2984740"/>
              <a:ext cx="3341122" cy="3209025"/>
            </a:xfrm>
            <a:prstGeom prst="rect">
              <a:avLst/>
            </a:prstGeom>
          </p:spPr>
        </p:pic>
        <p:pic>
          <p:nvPicPr>
            <p:cNvPr id="5" name="Immagine 4" descr="Immagine che contiene testo, schermata, numero, Carattere&#10;&#10;Descrizione generata automaticamente">
              <a:extLst>
                <a:ext uri="{FF2B5EF4-FFF2-40B4-BE49-F238E27FC236}">
                  <a16:creationId xmlns:a16="http://schemas.microsoft.com/office/drawing/2014/main" id="{0C69E42F-6F45-2816-B660-92EF2FF3D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2779" b="78957"/>
            <a:stretch/>
          </p:blipFill>
          <p:spPr>
            <a:xfrm>
              <a:off x="1886487" y="2072757"/>
              <a:ext cx="3341122" cy="911983"/>
            </a:xfrm>
            <a:prstGeom prst="rect">
              <a:avLst/>
            </a:prstGeom>
          </p:spPr>
        </p:pic>
      </p:grpSp>
      <p:pic>
        <p:nvPicPr>
          <p:cNvPr id="6" name="Immagine 5" descr="Immagine che contiene testo, schermata, numero, linea&#10;&#10;Descrizione generata automaticamente">
            <a:extLst>
              <a:ext uri="{FF2B5EF4-FFF2-40B4-BE49-F238E27FC236}">
                <a16:creationId xmlns:a16="http://schemas.microsoft.com/office/drawing/2014/main" id="{5A0FD1FC-0B86-3DDA-B01E-43E9D7D23E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5" r="79351" b="1006"/>
          <a:stretch/>
        </p:blipFill>
        <p:spPr>
          <a:xfrm>
            <a:off x="4026527" y="1058287"/>
            <a:ext cx="1335301" cy="5052315"/>
          </a:xfrm>
          <a:prstGeom prst="rect">
            <a:avLst/>
          </a:prstGeom>
        </p:spPr>
      </p:pic>
      <p:sp>
        <p:nvSpPr>
          <p:cNvPr id="3" name="Segnaposto contenuto 8">
            <a:extLst>
              <a:ext uri="{FF2B5EF4-FFF2-40B4-BE49-F238E27FC236}">
                <a16:creationId xmlns:a16="http://schemas.microsoft.com/office/drawing/2014/main" id="{3C85F3F1-7E70-51BE-D305-2FBC59579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3078" y="1058288"/>
            <a:ext cx="6144767" cy="5052315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it-IT" sz="1400">
                <a:solidFill>
                  <a:schemeClr val="tx1"/>
                </a:solidFill>
                <a:effectLst/>
              </a:rPr>
              <a:t>This service provides an API to:</a:t>
            </a:r>
          </a:p>
          <a:p>
            <a:r>
              <a:rPr lang="it-IT" sz="1400">
                <a:solidFill>
                  <a:schemeClr val="tx1"/>
                </a:solidFill>
                <a:effectLst/>
              </a:rPr>
              <a:t>Create an event.</a:t>
            </a:r>
          </a:p>
          <a:p>
            <a:r>
              <a:rPr lang="en-US" sz="1400">
                <a:solidFill>
                  <a:schemeClr val="tx1"/>
                </a:solidFill>
                <a:effectLst/>
              </a:rPr>
              <a:t>Create a ticket for an event</a:t>
            </a:r>
            <a:r>
              <a:rPr lang="it-IT" sz="1400">
                <a:solidFill>
                  <a:schemeClr val="tx1"/>
                </a:solidFill>
                <a:effectLst/>
              </a:rPr>
              <a:t>.</a:t>
            </a:r>
          </a:p>
          <a:p>
            <a:r>
              <a:rPr lang="it-IT" sz="1400">
                <a:solidFill>
                  <a:schemeClr val="tx1"/>
                </a:solidFill>
                <a:effectLst/>
              </a:rPr>
              <a:t>Request the event catalogue.</a:t>
            </a:r>
          </a:p>
          <a:p>
            <a:r>
              <a:rPr lang="it-IT" sz="1400">
                <a:solidFill>
                  <a:schemeClr val="tx1"/>
                </a:solidFill>
                <a:effectLst/>
              </a:rPr>
              <a:t>Request a customer’s ticket history.</a:t>
            </a:r>
          </a:p>
          <a:p>
            <a:r>
              <a:rPr lang="it-IT" sz="1400">
                <a:solidFill>
                  <a:schemeClr val="tx1"/>
                </a:solidFill>
                <a:effectLst/>
              </a:rPr>
              <a:t>Request the available tickets for an event.</a:t>
            </a:r>
          </a:p>
          <a:p>
            <a:pPr marL="36900" indent="0">
              <a:buNone/>
            </a:pPr>
            <a:endParaRPr lang="it-IT" sz="1400">
              <a:solidFill>
                <a:schemeClr val="tx1"/>
              </a:solidFill>
              <a:effectLst/>
            </a:endParaRPr>
          </a:p>
          <a:p>
            <a:pPr marL="36900" indent="0">
              <a:buNone/>
            </a:pPr>
            <a:r>
              <a:rPr lang="it-IT" sz="1400">
                <a:solidFill>
                  <a:schemeClr val="tx1"/>
                </a:solidFill>
                <a:effectLst/>
              </a:rPr>
              <a:t>For the «schemas» part:</a:t>
            </a:r>
          </a:p>
          <a:p>
            <a:r>
              <a:rPr lang="it-IT" sz="1400">
                <a:solidFill>
                  <a:schemeClr val="tx1"/>
                </a:solidFill>
                <a:effectLst/>
              </a:rPr>
              <a:t>«Event» defines an instance of event registered on the system.</a:t>
            </a:r>
          </a:p>
          <a:p>
            <a:r>
              <a:rPr lang="it-IT" sz="1400">
                <a:solidFill>
                  <a:schemeClr val="tx1"/>
                </a:solidFill>
                <a:effectLst/>
              </a:rPr>
              <a:t>«TicketInfo» defines a ticket for an event.</a:t>
            </a:r>
          </a:p>
          <a:p>
            <a:r>
              <a:rPr lang="it-IT" sz="1400">
                <a:solidFill>
                  <a:schemeClr val="tx1"/>
                </a:solidFill>
                <a:effectLst/>
              </a:rPr>
              <a:t>«CustomerHistory» defines all the tickets bought by a customer.</a:t>
            </a:r>
          </a:p>
          <a:p>
            <a:r>
              <a:rPr lang="it-IT" sz="1400">
                <a:solidFill>
                  <a:schemeClr val="tx1"/>
                </a:solidFill>
                <a:effectLst/>
              </a:rPr>
              <a:t>«SoldTicket» defines an instance of ticket sold to a customer.</a:t>
            </a:r>
          </a:p>
          <a:p>
            <a:r>
              <a:rPr lang="it-IT" sz="1400">
                <a:solidFill>
                  <a:schemeClr val="tx1"/>
                </a:solidFill>
                <a:effectLst/>
              </a:rPr>
              <a:t>«Feedback» defines an instance of feedback left by a customer.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AA3FED01-FAE4-D127-3C95-6A3C139B1AA4}"/>
              </a:ext>
            </a:extLst>
          </p:cNvPr>
          <p:cNvSpPr txBox="1">
            <a:spLocks/>
          </p:cNvSpPr>
          <p:nvPr/>
        </p:nvSpPr>
        <p:spPr>
          <a:xfrm>
            <a:off x="8961601" y="1368496"/>
            <a:ext cx="2966670" cy="20198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>
                <a:solidFill>
                  <a:schemeClr val="tx1"/>
                </a:solidFill>
                <a:effectLst/>
              </a:rPr>
              <a:t>Request the event info.</a:t>
            </a:r>
          </a:p>
          <a:p>
            <a:r>
              <a:rPr lang="it-IT" sz="1400">
                <a:solidFill>
                  <a:schemeClr val="tx1"/>
                </a:solidFill>
                <a:effectLst/>
              </a:rPr>
              <a:t>Record a ticket sale.</a:t>
            </a:r>
          </a:p>
          <a:p>
            <a:r>
              <a:rPr lang="it-IT" sz="1400">
                <a:solidFill>
                  <a:schemeClr val="tx1"/>
                </a:solidFill>
                <a:effectLst/>
              </a:rPr>
              <a:t>Request the catalogue of events created by an organizer.</a:t>
            </a:r>
          </a:p>
          <a:p>
            <a:r>
              <a:rPr lang="it-IT" sz="1400">
                <a:solidFill>
                  <a:schemeClr val="tx1"/>
                </a:solidFill>
                <a:effectLst/>
              </a:rPr>
              <a:t>Create a new event feedback.</a:t>
            </a:r>
          </a:p>
          <a:p>
            <a:pPr marL="36900" indent="0">
              <a:buNone/>
            </a:pPr>
            <a:endParaRPr lang="it-IT" sz="1800">
              <a:solidFill>
                <a:schemeClr val="tx1"/>
              </a:solidFill>
              <a:effectLst/>
            </a:endParaRPr>
          </a:p>
          <a:p>
            <a:endParaRPr lang="it-IT" sz="180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58301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33079-AE0F-5F20-68ED-3346F3B0A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550C08-5B64-A8BB-AAFB-299AA5BA42C0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SOAPProxyProsumerREST</a:t>
            </a:r>
          </a:p>
        </p:txBody>
      </p:sp>
      <p:pic>
        <p:nvPicPr>
          <p:cNvPr id="4" name="Immagine 3" descr="Immagine che contiene testo, schermata, documento, Carattere&#10;&#10;Descrizione generata automaticamente">
            <a:extLst>
              <a:ext uri="{FF2B5EF4-FFF2-40B4-BE49-F238E27FC236}">
                <a16:creationId xmlns:a16="http://schemas.microsoft.com/office/drawing/2014/main" id="{401977C2-71C9-0489-E4D6-B1A4EDA2C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103" y="999395"/>
            <a:ext cx="7567793" cy="5459318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70D62BC3-A16C-7597-6B18-DC13C31911E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862945" y="1984664"/>
            <a:ext cx="478411" cy="263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contenuto 8">
            <a:extLst>
              <a:ext uri="{FF2B5EF4-FFF2-40B4-BE49-F238E27FC236}">
                <a16:creationId xmlns:a16="http://schemas.microsoft.com/office/drawing/2014/main" id="{E786B630-5A83-A746-E0C0-1D2A027241F8}"/>
              </a:ext>
            </a:extLst>
          </p:cNvPr>
          <p:cNvSpPr txBox="1">
            <a:spLocks/>
          </p:cNvSpPr>
          <p:nvPr/>
        </p:nvSpPr>
        <p:spPr>
          <a:xfrm>
            <a:off x="5341356" y="1911928"/>
            <a:ext cx="2258746" cy="6726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lnSpc>
                <a:spcPct val="100000"/>
              </a:lnSpc>
              <a:buFont typeface="Wingdings 2" charset="2"/>
              <a:buNone/>
            </a:pPr>
            <a:r>
              <a:rPr lang="en-US" sz="1400">
                <a:solidFill>
                  <a:schemeClr val="bg1"/>
                </a:solidFill>
                <a:effectLst/>
              </a:rPr>
              <a:t>Initialize the «Eureka» client and create a new instance of the ObjectFactory.</a:t>
            </a:r>
            <a:endParaRPr lang="en-US" sz="150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19650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02FE1BB-E8DA-6DB0-BDF8-C446D8D7548C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SOAPProxyProsumerREST</a:t>
            </a:r>
          </a:p>
        </p:txBody>
      </p:sp>
      <p:pic>
        <p:nvPicPr>
          <p:cNvPr id="6" name="Immagine 5" descr="Immagine che contiene testo, schermata, algebra&#10;&#10;Descrizione generata automaticamente">
            <a:extLst>
              <a:ext uri="{FF2B5EF4-FFF2-40B4-BE49-F238E27FC236}">
                <a16:creationId xmlns:a16="http://schemas.microsoft.com/office/drawing/2014/main" id="{09CA8DBC-16F2-831A-6967-AEEA3D419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71" y="1988607"/>
            <a:ext cx="9716258" cy="288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42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CF82B-8D94-60CE-87FD-4DEA38345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B125E0D-33E3-B2D8-3FC1-99A1649A399F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SOAPProxyProsumerREST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5A48FA-0EC7-550B-AD30-AE2D0CFA4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74" y="1038988"/>
            <a:ext cx="5291006" cy="54197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F334C95-5CC9-5BDF-74F8-98AEF7FB0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314" y="1215581"/>
            <a:ext cx="6019512" cy="5066537"/>
          </a:xfrm>
          <a:prstGeom prst="rect">
            <a:avLst/>
          </a:prstGeom>
        </p:spPr>
      </p:pic>
      <p:sp>
        <p:nvSpPr>
          <p:cNvPr id="2" name="Segnaposto contenuto 8">
            <a:extLst>
              <a:ext uri="{FF2B5EF4-FFF2-40B4-BE49-F238E27FC236}">
                <a16:creationId xmlns:a16="http://schemas.microsoft.com/office/drawing/2014/main" id="{0D48A219-D669-248A-3220-C5BA4175FDDD}"/>
              </a:ext>
            </a:extLst>
          </p:cNvPr>
          <p:cNvSpPr txBox="1">
            <a:spLocks/>
          </p:cNvSpPr>
          <p:nvPr/>
        </p:nvSpPr>
        <p:spPr>
          <a:xfrm>
            <a:off x="9767455" y="1342231"/>
            <a:ext cx="1873508" cy="54891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lnSpc>
                <a:spcPct val="100000"/>
              </a:lnSpc>
              <a:buFont typeface="Wingdings 2" charset="2"/>
              <a:buNone/>
            </a:pPr>
            <a:r>
              <a:rPr lang="en-US" sz="1500">
                <a:solidFill>
                  <a:schemeClr val="bg1"/>
                </a:solidFill>
                <a:effectLst/>
              </a:rPr>
              <a:t>Allows to retrieve an event catalogue page.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15905B14-F573-291C-3D6E-8EC77B571BF2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8156864" y="1616689"/>
            <a:ext cx="1610591" cy="191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1100E508-3ED4-2C2B-335B-F259306A11C2}"/>
              </a:ext>
            </a:extLst>
          </p:cNvPr>
          <p:cNvCxnSpPr>
            <a:cxnSpLocks/>
          </p:cNvCxnSpPr>
          <p:nvPr/>
        </p:nvCxnSpPr>
        <p:spPr>
          <a:xfrm>
            <a:off x="8600209" y="3147638"/>
            <a:ext cx="5645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contenuto 8">
            <a:extLst>
              <a:ext uri="{FF2B5EF4-FFF2-40B4-BE49-F238E27FC236}">
                <a16:creationId xmlns:a16="http://schemas.microsoft.com/office/drawing/2014/main" id="{9C4CF868-8729-F948-D8D6-5770917F5B65}"/>
              </a:ext>
            </a:extLst>
          </p:cNvPr>
          <p:cNvSpPr txBox="1">
            <a:spLocks/>
          </p:cNvSpPr>
          <p:nvPr/>
        </p:nvSpPr>
        <p:spPr>
          <a:xfrm>
            <a:off x="9127030" y="2959748"/>
            <a:ext cx="2396488" cy="54891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lnSpc>
                <a:spcPct val="100000"/>
              </a:lnSpc>
              <a:buFont typeface="Wingdings 2" charset="2"/>
              <a:buNone/>
            </a:pPr>
            <a:r>
              <a:rPr lang="en-US" sz="1500">
                <a:solidFill>
                  <a:schemeClr val="bg1"/>
                </a:solidFill>
                <a:effectLst/>
              </a:rPr>
              <a:t>Iterates over a list of events creating an EventInfo object.</a:t>
            </a:r>
          </a:p>
        </p:txBody>
      </p:sp>
    </p:spTree>
    <p:extLst>
      <p:ext uri="{BB962C8B-B14F-4D97-AF65-F5344CB8AC3E}">
        <p14:creationId xmlns:p14="http://schemas.microsoft.com/office/powerpoint/2010/main" val="2923835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6BCA2-C423-22D2-4799-8A7F4FEEC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52F0AF67-A490-7BC5-5B6D-7B0D2C857D58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SOAPProxyProsumerREST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82BC016-F67F-68AD-5BD1-81943B3BB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12" y="1047850"/>
            <a:ext cx="6535062" cy="4734586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11B23F14-F58F-4D6A-C562-9EE3FEDF424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322074" y="1973014"/>
            <a:ext cx="9648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contenuto 8">
            <a:extLst>
              <a:ext uri="{FF2B5EF4-FFF2-40B4-BE49-F238E27FC236}">
                <a16:creationId xmlns:a16="http://schemas.microsoft.com/office/drawing/2014/main" id="{88D988C1-F74D-66B4-9971-5EE35807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973" y="1452211"/>
            <a:ext cx="3118015" cy="104160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>
                <a:solidFill>
                  <a:schemeClr val="tx1"/>
                </a:solidFill>
                <a:effectLst/>
              </a:rPr>
              <a:t>Similar to the previous one, but filters events to show only those entered by a specific organizer.</a:t>
            </a:r>
            <a:endParaRPr lang="it-IT" sz="1600">
              <a:solidFill>
                <a:schemeClr val="tx1"/>
              </a:solidFill>
              <a:effectLst/>
            </a:endParaRP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BD6A5A94-2977-FEF3-CA61-6120996C41E1}"/>
              </a:ext>
            </a:extLst>
          </p:cNvPr>
          <p:cNvCxnSpPr/>
          <p:nvPr/>
        </p:nvCxnSpPr>
        <p:spPr>
          <a:xfrm>
            <a:off x="4478482" y="2057397"/>
            <a:ext cx="108065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4747036-623A-05A5-9C3D-37AA06A42FBB}"/>
              </a:ext>
            </a:extLst>
          </p:cNvPr>
          <p:cNvCxnSpPr>
            <a:cxnSpLocks/>
          </p:cNvCxnSpPr>
          <p:nvPr/>
        </p:nvCxnSpPr>
        <p:spPr>
          <a:xfrm>
            <a:off x="10297391" y="2407226"/>
            <a:ext cx="83127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9C190F74-A7C5-5324-9624-7749A036E0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78" t="12154" r="23183" b="25960"/>
          <a:stretch/>
        </p:blipFill>
        <p:spPr>
          <a:xfrm>
            <a:off x="7174482" y="3086097"/>
            <a:ext cx="4230506" cy="3159831"/>
          </a:xfrm>
          <a:prstGeom prst="rect">
            <a:avLst/>
          </a:prstGeom>
          <a:ln w="3810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" name="Segnaposto contenuto 8">
            <a:extLst>
              <a:ext uri="{FF2B5EF4-FFF2-40B4-BE49-F238E27FC236}">
                <a16:creationId xmlns:a16="http://schemas.microsoft.com/office/drawing/2014/main" id="{1C7F8A1C-F7B9-2360-7344-7373871AA197}"/>
              </a:ext>
            </a:extLst>
          </p:cNvPr>
          <p:cNvSpPr txBox="1">
            <a:spLocks/>
          </p:cNvSpPr>
          <p:nvPr/>
        </p:nvSpPr>
        <p:spPr>
          <a:xfrm>
            <a:off x="9890297" y="5888345"/>
            <a:ext cx="1514691" cy="27445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lnSpc>
                <a:spcPct val="100000"/>
              </a:lnSpc>
              <a:buFont typeface="Wingdings 2" charset="2"/>
              <a:buNone/>
            </a:pPr>
            <a:r>
              <a:rPr lang="en-US" sz="1500">
                <a:solidFill>
                  <a:schemeClr val="bg1"/>
                </a:solidFill>
                <a:effectLst/>
              </a:rPr>
              <a:t>Previous method</a:t>
            </a:r>
          </a:p>
        </p:txBody>
      </p:sp>
      <p:sp>
        <p:nvSpPr>
          <p:cNvPr id="22" name="Segnaposto contenuto 8">
            <a:extLst>
              <a:ext uri="{FF2B5EF4-FFF2-40B4-BE49-F238E27FC236}">
                <a16:creationId xmlns:a16="http://schemas.microsoft.com/office/drawing/2014/main" id="{DB55FD67-7DAE-3D27-DAAE-CE963B56DF46}"/>
              </a:ext>
            </a:extLst>
          </p:cNvPr>
          <p:cNvSpPr txBox="1">
            <a:spLocks/>
          </p:cNvSpPr>
          <p:nvPr/>
        </p:nvSpPr>
        <p:spPr>
          <a:xfrm>
            <a:off x="6935360" y="4528784"/>
            <a:ext cx="478244" cy="274455"/>
          </a:xfrm>
          <a:prstGeom prst="rect">
            <a:avLst/>
          </a:prstGeom>
          <a:solidFill>
            <a:schemeClr val="tx1"/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lnSpc>
                <a:spcPct val="100000"/>
              </a:lnSpc>
              <a:buFont typeface="Wingdings 2" charset="2"/>
              <a:buNone/>
            </a:pPr>
            <a:r>
              <a:rPr lang="en-US" sz="1500">
                <a:solidFill>
                  <a:schemeClr val="bg1"/>
                </a:solidFill>
                <a:effectLst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56307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DCFA9BBB-A463-8FA5-9361-B4452BE74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005359"/>
              </p:ext>
            </p:extLst>
          </p:nvPr>
        </p:nvGraphicFramePr>
        <p:xfrm>
          <a:off x="867286" y="1183640"/>
          <a:ext cx="10446779" cy="4490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898648">
                  <a:extLst>
                    <a:ext uri="{9D8B030D-6E8A-4147-A177-3AD203B41FA5}">
                      <a16:colId xmlns:a16="http://schemas.microsoft.com/office/drawing/2014/main" val="938593839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2795031611"/>
                    </a:ext>
                  </a:extLst>
                </a:gridCol>
                <a:gridCol w="6395987">
                  <a:extLst>
                    <a:ext uri="{9D8B030D-6E8A-4147-A177-3AD203B41FA5}">
                      <a16:colId xmlns:a16="http://schemas.microsoft.com/office/drawing/2014/main" val="620204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66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err="1"/>
                        <a:t>EventManagementSOAP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 SOAP service that includes:</a:t>
                      </a:r>
                    </a:p>
                    <a:p>
                      <a:r>
                        <a:rPr lang="en-US"/>
                        <a:t>1. Events - creating, updating and deleting events.</a:t>
                      </a:r>
                    </a:p>
                    <a:p>
                      <a:r>
                        <a:rPr lang="en-US"/>
                        <a:t>2. Feedback - creating, updating and deleting feedback on events.</a:t>
                      </a:r>
                    </a:p>
                    <a:p>
                      <a:r>
                        <a:rPr lang="en-US"/>
                        <a:t>3. Tickets - management of ticket purchases.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95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AuthenticatonREST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REST service useful for authenticating two types of users (organizers and customers) within the system.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2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MerchandisingREST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REST service that coordinates and provides all information relating to merchandising items during the event.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331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FeedbackProsumerREST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Prosumer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REST service that aggregates feedback with the data of the users who left it, for use in reports.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084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SalesAnalysisProsumerREST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Prosumer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REST service that analyzes ticket sales data to provide statistics and reports to event organizers.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25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EventMerchProsumerREST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Prosumer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REST service that aggregates events with related merchandising.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905511"/>
                  </a:ext>
                </a:extLst>
              </a:tr>
            </a:tbl>
          </a:graphicData>
        </a:graphic>
      </p:graphicFrame>
      <p:sp>
        <p:nvSpPr>
          <p:cNvPr id="6" name="Titolo 1">
            <a:extLst>
              <a:ext uri="{FF2B5EF4-FFF2-40B4-BE49-F238E27FC236}">
                <a16:creationId xmlns:a16="http://schemas.microsoft.com/office/drawing/2014/main" id="{ECC2C999-8366-1B24-B098-1A13B51F6ECA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Services involved in this application</a:t>
            </a:r>
          </a:p>
        </p:txBody>
      </p:sp>
    </p:spTree>
    <p:extLst>
      <p:ext uri="{BB962C8B-B14F-4D97-AF65-F5344CB8AC3E}">
        <p14:creationId xmlns:p14="http://schemas.microsoft.com/office/powerpoint/2010/main" val="3406721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D22C6-B00F-1B3D-D08C-996D26E2D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9A44C030-59AB-10BA-990A-3B8384F052B3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SOAPProxyProsumerREST</a:t>
            </a:r>
          </a:p>
        </p:txBody>
      </p:sp>
      <p:pic>
        <p:nvPicPr>
          <p:cNvPr id="5" name="Immagine 4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ACFCD1A8-2094-3BF8-1FC4-398F3DAC5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35" y="1556125"/>
            <a:ext cx="5694365" cy="3745749"/>
          </a:xfrm>
          <a:prstGeom prst="rect">
            <a:avLst/>
          </a:prstGeom>
        </p:spPr>
      </p:pic>
      <p:pic>
        <p:nvPicPr>
          <p:cNvPr id="7" name="Immagine 6" descr="Immagine che contiene testo, schermata, documento, Carattere&#10;&#10;Descrizione generata automaticamente">
            <a:extLst>
              <a:ext uri="{FF2B5EF4-FFF2-40B4-BE49-F238E27FC236}">
                <a16:creationId xmlns:a16="http://schemas.microsoft.com/office/drawing/2014/main" id="{3782A767-C859-8113-E634-0DEEC27DF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123" y="1556125"/>
            <a:ext cx="5259242" cy="3745749"/>
          </a:xfrm>
          <a:prstGeom prst="rect">
            <a:avLst/>
          </a:prstGeom>
        </p:spPr>
      </p:pic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B90FAF53-2B1B-4E03-E528-BB76EA015BA9}"/>
              </a:ext>
            </a:extLst>
          </p:cNvPr>
          <p:cNvCxnSpPr>
            <a:cxnSpLocks/>
            <a:endCxn id="27" idx="0"/>
          </p:cNvCxnSpPr>
          <p:nvPr/>
        </p:nvCxnSpPr>
        <p:spPr>
          <a:xfrm rot="5400000">
            <a:off x="10365510" y="2260601"/>
            <a:ext cx="571502" cy="3729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8">
            <a:extLst>
              <a:ext uri="{FF2B5EF4-FFF2-40B4-BE49-F238E27FC236}">
                <a16:creationId xmlns:a16="http://schemas.microsoft.com/office/drawing/2014/main" id="{D4B2ED49-1780-1A3A-EF68-32E58FB5C94F}"/>
              </a:ext>
            </a:extLst>
          </p:cNvPr>
          <p:cNvSpPr txBox="1">
            <a:spLocks/>
          </p:cNvSpPr>
          <p:nvPr/>
        </p:nvSpPr>
        <p:spPr>
          <a:xfrm>
            <a:off x="9077616" y="2732810"/>
            <a:ext cx="2774372" cy="955964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lnSpc>
                <a:spcPct val="100000"/>
              </a:lnSpc>
              <a:buClr>
                <a:schemeClr val="bg1"/>
              </a:buClr>
              <a:buNone/>
            </a:pPr>
            <a:r>
              <a:rPr lang="en-US" sz="1400">
                <a:solidFill>
                  <a:schemeClr val="bg1"/>
                </a:solidFill>
                <a:effectLst/>
              </a:rPr>
              <a:t>Returns a list of feedback associated with a specific event. For each element of the list it creates a new object and adds it to the final list.</a:t>
            </a:r>
          </a:p>
        </p:txBody>
      </p:sp>
      <p:sp>
        <p:nvSpPr>
          <p:cNvPr id="34" name="Segnaposto contenuto 8">
            <a:extLst>
              <a:ext uri="{FF2B5EF4-FFF2-40B4-BE49-F238E27FC236}">
                <a16:creationId xmlns:a16="http://schemas.microsoft.com/office/drawing/2014/main" id="{8FAC95FD-DD8F-D3EE-1D83-4D621722F247}"/>
              </a:ext>
            </a:extLst>
          </p:cNvPr>
          <p:cNvSpPr txBox="1">
            <a:spLocks/>
          </p:cNvSpPr>
          <p:nvPr/>
        </p:nvSpPr>
        <p:spPr>
          <a:xfrm>
            <a:off x="6531123" y="5429075"/>
            <a:ext cx="5158650" cy="572434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lnSpc>
                <a:spcPct val="100000"/>
              </a:lnSpc>
              <a:buClr>
                <a:schemeClr val="bg1"/>
              </a:buClr>
              <a:buNone/>
            </a:pPr>
            <a:r>
              <a:rPr lang="en-US" sz="1500">
                <a:solidFill>
                  <a:schemeClr val="tx1"/>
                </a:solidFill>
                <a:effectLst/>
              </a:rPr>
              <a:t>Allows to send feedback for a specific event. Create a request with feedback details and return the response.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662FCAD1-476E-3EC9-30DF-412219E47C98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2754020" y="4024222"/>
            <a:ext cx="540327" cy="8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egnaposto contenuto 8">
            <a:extLst>
              <a:ext uri="{FF2B5EF4-FFF2-40B4-BE49-F238E27FC236}">
                <a16:creationId xmlns:a16="http://schemas.microsoft.com/office/drawing/2014/main" id="{E766130D-7748-D490-31C3-0BE2FEA2D58E}"/>
              </a:ext>
            </a:extLst>
          </p:cNvPr>
          <p:cNvSpPr txBox="1">
            <a:spLocks/>
          </p:cNvSpPr>
          <p:nvPr/>
        </p:nvSpPr>
        <p:spPr>
          <a:xfrm>
            <a:off x="3294347" y="3688774"/>
            <a:ext cx="2258746" cy="6726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lnSpc>
                <a:spcPct val="100000"/>
              </a:lnSpc>
              <a:buFont typeface="Wingdings 2" charset="2"/>
              <a:buNone/>
            </a:pPr>
            <a:r>
              <a:rPr lang="en-US" sz="1400">
                <a:solidFill>
                  <a:schemeClr val="bg1"/>
                </a:solidFill>
                <a:effectLst/>
              </a:rPr>
              <a:t>Initialize the «Eureka» client and create a new instance of the ObjectFactory.</a:t>
            </a:r>
            <a:endParaRPr lang="en-US" sz="1500">
              <a:solidFill>
                <a:schemeClr val="bg1"/>
              </a:solidFill>
              <a:effectLst/>
            </a:endParaRPr>
          </a:p>
        </p:txBody>
      </p:sp>
      <p:cxnSp>
        <p:nvCxnSpPr>
          <p:cNvPr id="37" name="Connettore a gomito 36">
            <a:extLst>
              <a:ext uri="{FF2B5EF4-FFF2-40B4-BE49-F238E27FC236}">
                <a16:creationId xmlns:a16="http://schemas.microsoft.com/office/drawing/2014/main" id="{050B33F9-5A14-F8D8-D9FB-5E6A06FC203B}"/>
              </a:ext>
            </a:extLst>
          </p:cNvPr>
          <p:cNvCxnSpPr>
            <a:cxnSpLocks/>
            <a:endCxn id="34" idx="1"/>
          </p:cNvCxnSpPr>
          <p:nvPr/>
        </p:nvCxnSpPr>
        <p:spPr>
          <a:xfrm rot="5400000">
            <a:off x="5860392" y="4718766"/>
            <a:ext cx="1667257" cy="325794"/>
          </a:xfrm>
          <a:prstGeom prst="bentConnector4">
            <a:avLst>
              <a:gd name="adj1" fmla="val -2"/>
              <a:gd name="adj2" fmla="val 1650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147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7C2DF-EF7A-C68D-00DC-8D225157F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3E9BDD6-F609-A4D9-32AD-D404C96E2C24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SOAPProxyProsumerREST</a:t>
            </a:r>
          </a:p>
        </p:txBody>
      </p:sp>
      <p:pic>
        <p:nvPicPr>
          <p:cNvPr id="3" name="Immagine 2" descr="Immagine che contiene testo, schermata, documento, Carattere&#10;&#10;Descrizione generata automaticamente">
            <a:extLst>
              <a:ext uri="{FF2B5EF4-FFF2-40B4-BE49-F238E27FC236}">
                <a16:creationId xmlns:a16="http://schemas.microsoft.com/office/drawing/2014/main" id="{48897E51-724D-B5CD-5E72-B5EE90A14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29" y="1061545"/>
            <a:ext cx="5116029" cy="4734910"/>
          </a:xfrm>
          <a:prstGeom prst="rect">
            <a:avLst/>
          </a:prstGeom>
        </p:spPr>
      </p:pic>
      <p:pic>
        <p:nvPicPr>
          <p:cNvPr id="8" name="Immagine 7" descr="Immagine che contiene testo, schermata, documento&#10;&#10;Descrizione generata automaticamente">
            <a:extLst>
              <a:ext uri="{FF2B5EF4-FFF2-40B4-BE49-F238E27FC236}">
                <a16:creationId xmlns:a16="http://schemas.microsoft.com/office/drawing/2014/main" id="{7EE6D7A9-794C-A78D-AB9E-8376263EC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11" y="1061545"/>
            <a:ext cx="5540460" cy="47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32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89F4D-1D31-2981-2810-562110832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F2CEDC3-FEA3-75E0-7FA3-5AD0CCFEC17C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SOAPProxyProsumerREST</a:t>
            </a:r>
          </a:p>
        </p:txBody>
      </p:sp>
      <p:pic>
        <p:nvPicPr>
          <p:cNvPr id="5" name="Immagine 4" descr="Immagine che contiene testo, schermata, documento, Carattere&#10;&#10;Descrizione generata automaticamente">
            <a:extLst>
              <a:ext uri="{FF2B5EF4-FFF2-40B4-BE49-F238E27FC236}">
                <a16:creationId xmlns:a16="http://schemas.microsoft.com/office/drawing/2014/main" id="{6B3D46B0-2190-3ECA-0A09-1B836CD31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004" y="1015194"/>
            <a:ext cx="5573992" cy="505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57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133DE4BE-4E5F-ED90-7521-5E32AABB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140" y="1225521"/>
            <a:ext cx="2316417" cy="1907638"/>
          </a:xfrm>
          <a:prstGeom prst="rect">
            <a:avLst/>
          </a:prstGeom>
        </p:spPr>
      </p:pic>
      <p:pic>
        <p:nvPicPr>
          <p:cNvPr id="10" name="Immagine 9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FC35ED79-AAAA-D23E-D6E0-D25F06B98D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4416"/>
          <a:stretch/>
        </p:blipFill>
        <p:spPr>
          <a:xfrm>
            <a:off x="903147" y="1226204"/>
            <a:ext cx="6677704" cy="1907638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2CFBEA53-75D4-FF3F-516B-7732CBA3EFC4}"/>
              </a:ext>
            </a:extLst>
          </p:cNvPr>
          <p:cNvGrpSpPr/>
          <p:nvPr/>
        </p:nvGrpSpPr>
        <p:grpSpPr>
          <a:xfrm>
            <a:off x="2223803" y="3314319"/>
            <a:ext cx="2772560" cy="2961514"/>
            <a:chOff x="8960335" y="1645239"/>
            <a:chExt cx="2772560" cy="2961514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F426D9D1-8B22-BACC-D23F-CE9A46F24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-79" r="-627" b="70909"/>
            <a:stretch/>
          </p:blipFill>
          <p:spPr>
            <a:xfrm>
              <a:off x="8960335" y="1645239"/>
              <a:ext cx="2772560" cy="1061385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D36549D-7BC8-4825-BF54-F2D879D75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-79" t="47781" r="-627" b="140"/>
            <a:stretch/>
          </p:blipFill>
          <p:spPr>
            <a:xfrm>
              <a:off x="8960335" y="2706624"/>
              <a:ext cx="2772560" cy="1900129"/>
            </a:xfrm>
            <a:prstGeom prst="rect">
              <a:avLst/>
            </a:prstGeom>
          </p:spPr>
        </p:pic>
      </p:grpSp>
      <p:pic>
        <p:nvPicPr>
          <p:cNvPr id="15" name="Immagine 1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CCE9BF00-19AF-AF1D-B3D2-C09C9C256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4661" y="3753071"/>
            <a:ext cx="3861434" cy="1843747"/>
          </a:xfrm>
          <a:prstGeom prst="rect">
            <a:avLst/>
          </a:prstGeom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5FDA1F7E-3B7A-1FE3-FD34-6DD3E8E40953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EventManagementSOAP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B0B0EC8-AECE-61F8-1B99-F30AC8A0F459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580851" y="2179340"/>
            <a:ext cx="1491541" cy="6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E788FECF-A09A-5C7D-E5B1-1555816CBCB8}"/>
              </a:ext>
            </a:extLst>
          </p:cNvPr>
          <p:cNvCxnSpPr>
            <a:cxnSpLocks/>
            <a:endCxn id="15" idx="3"/>
          </p:cNvCxnSpPr>
          <p:nvPr/>
        </p:nvCxnSpPr>
        <p:spPr>
          <a:xfrm rot="5400000">
            <a:off x="9226849" y="3134711"/>
            <a:ext cx="2569481" cy="51098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6774588E-B682-F193-344B-7B8037B63E0C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996363" y="4674945"/>
            <a:ext cx="13982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911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D3C35-2138-49ED-4466-B170B067F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B514EF-3131-4199-AA62-84049A389CC3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EventManagementSOAP</a:t>
            </a:r>
          </a:p>
        </p:txBody>
      </p:sp>
      <p:pic>
        <p:nvPicPr>
          <p:cNvPr id="4" name="Immagine 3" descr="Immagine che contiene testo, schermata, documento, Carattere&#10;&#10;Descrizione generata automaticamente">
            <a:extLst>
              <a:ext uri="{FF2B5EF4-FFF2-40B4-BE49-F238E27FC236}">
                <a16:creationId xmlns:a16="http://schemas.microsoft.com/office/drawing/2014/main" id="{A6596E60-BD8C-2A5D-30BF-CD49D1EFE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72" y="1075647"/>
            <a:ext cx="5365390" cy="4889821"/>
          </a:xfrm>
          <a:prstGeom prst="rect">
            <a:avLst/>
          </a:prstGeom>
        </p:spPr>
      </p:pic>
      <p:pic>
        <p:nvPicPr>
          <p:cNvPr id="6" name="Immagine 5" descr="Immagine che contiene testo, schermata, documento&#10;&#10;Descrizione generata automaticamente">
            <a:extLst>
              <a:ext uri="{FF2B5EF4-FFF2-40B4-BE49-F238E27FC236}">
                <a16:creationId xmlns:a16="http://schemas.microsoft.com/office/drawing/2014/main" id="{D3C0807C-9B80-E4AD-81FC-BC68AACFE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312" y="1296443"/>
            <a:ext cx="6218616" cy="444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82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868CDCD7-D43F-1E12-BE8B-8AA1109F7EDD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EventManagementSOAP</a:t>
            </a:r>
          </a:p>
        </p:txBody>
      </p:sp>
      <p:pic>
        <p:nvPicPr>
          <p:cNvPr id="3" name="Immagine 2" descr="Immagine che contiene testo, schermata, documento, Carattere&#10;&#10;Descrizione generata automaticamente">
            <a:extLst>
              <a:ext uri="{FF2B5EF4-FFF2-40B4-BE49-F238E27FC236}">
                <a16:creationId xmlns:a16="http://schemas.microsoft.com/office/drawing/2014/main" id="{539012B5-1A8F-81B3-2017-24A49D99A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37" y="1103580"/>
            <a:ext cx="5691239" cy="5374310"/>
          </a:xfrm>
          <a:prstGeom prst="rect">
            <a:avLst/>
          </a:prstGeom>
        </p:spPr>
      </p:pic>
      <p:pic>
        <p:nvPicPr>
          <p:cNvPr id="6" name="Immagine 5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6FE97F84-4870-5ADE-46BC-228185E08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351" y="1084403"/>
            <a:ext cx="5297212" cy="54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98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194A7-7865-0015-B534-01C7980FD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C600CE5-3921-3B31-B66F-75BBF7998BAD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EventManagementSOAP</a:t>
            </a:r>
          </a:p>
        </p:txBody>
      </p:sp>
      <p:pic>
        <p:nvPicPr>
          <p:cNvPr id="5" name="Immagine 4" descr="Immagine che contiene testo, schermata, documento, Carattere&#10;&#10;Descrizione generata automaticamente">
            <a:extLst>
              <a:ext uri="{FF2B5EF4-FFF2-40B4-BE49-F238E27FC236}">
                <a16:creationId xmlns:a16="http://schemas.microsoft.com/office/drawing/2014/main" id="{E0A112A2-6B67-820D-F8D2-73357D321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92" y="1019610"/>
            <a:ext cx="6029867" cy="5439103"/>
          </a:xfrm>
          <a:prstGeom prst="rect">
            <a:avLst/>
          </a:prstGeom>
        </p:spPr>
      </p:pic>
      <p:pic>
        <p:nvPicPr>
          <p:cNvPr id="8" name="Immagine 7" descr="Immagine che contiene testo, schermata, documento, Carattere&#10;&#10;Descrizione generata automaticamente">
            <a:extLst>
              <a:ext uri="{FF2B5EF4-FFF2-40B4-BE49-F238E27FC236}">
                <a16:creationId xmlns:a16="http://schemas.microsoft.com/office/drawing/2014/main" id="{FE050A6E-E1D9-0105-3B54-C092C956C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068" y="1214050"/>
            <a:ext cx="5606440" cy="505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42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DFE86-ABF8-3FFA-714A-4B9D86D0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BBCE2D6-B38B-15A9-6E9C-792870A61B71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Explanation of all services: EventManagementSOAP</a:t>
            </a:r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34E4C84-C8CB-B8A5-8D5E-C966B8D42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830" y="1690488"/>
            <a:ext cx="6290340" cy="34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22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06657-A0FA-E1E7-121A-0C96CDEA4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9C4D28B2-4B86-376F-5D34-96510E9C00C2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Client side asynchrony in the project</a:t>
            </a:r>
          </a:p>
        </p:txBody>
      </p:sp>
      <p:pic>
        <p:nvPicPr>
          <p:cNvPr id="5" name="Immagine 4" descr="Immagine che contiene testo, schermata, documento, Carattere&#10;&#10;Descrizione generata automaticamente">
            <a:extLst>
              <a:ext uri="{FF2B5EF4-FFF2-40B4-BE49-F238E27FC236}">
                <a16:creationId xmlns:a16="http://schemas.microsoft.com/office/drawing/2014/main" id="{8EC55F6B-D641-FC41-E07E-C24427293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762" y="914506"/>
            <a:ext cx="6655828" cy="554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91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D3010-FF56-6565-8125-20B9F9260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58BEF2-B566-10DA-33F7-3238919F3770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Dockerization of all services: Dockerfile(s)</a:t>
            </a:r>
          </a:p>
        </p:txBody>
      </p:sp>
      <p:pic>
        <p:nvPicPr>
          <p:cNvPr id="4" name="Immagine 3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43C71438-AD7F-C679-93E9-15A7D72EE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60" y="1476784"/>
            <a:ext cx="3820058" cy="2076740"/>
          </a:xfrm>
          <a:prstGeom prst="rect">
            <a:avLst/>
          </a:prstGeom>
        </p:spPr>
      </p:pic>
      <p:sp>
        <p:nvSpPr>
          <p:cNvPr id="5" name="Segnaposto contenuto 8">
            <a:extLst>
              <a:ext uri="{FF2B5EF4-FFF2-40B4-BE49-F238E27FC236}">
                <a16:creationId xmlns:a16="http://schemas.microsoft.com/office/drawing/2014/main" id="{8F265DE7-72BF-F20A-4D66-B04E03A4D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812" y="1189356"/>
            <a:ext cx="5596128" cy="4479287"/>
          </a:xfrm>
        </p:spPr>
        <p:txBody>
          <a:bodyPr>
            <a:normAutofit fontScale="92500"/>
          </a:bodyPr>
          <a:lstStyle/>
          <a:p>
            <a:pPr marL="379800" indent="-342900">
              <a:buFont typeface="+mj-lt"/>
              <a:buAutoNum type="arabicPeriod"/>
            </a:pPr>
            <a:r>
              <a:rPr lang="it-IT" sz="1800" b="1">
                <a:solidFill>
                  <a:schemeClr val="tx1"/>
                </a:solidFill>
                <a:effectLst/>
              </a:rPr>
              <a:t>«From maven:3.9.2-eclipse-temurin-17-alpine</a:t>
            </a:r>
            <a:r>
              <a:rPr lang="it-IT" sz="1600">
                <a:solidFill>
                  <a:schemeClr val="tx1"/>
                </a:solidFill>
                <a:effectLst/>
              </a:rPr>
              <a:t>: this line specifies the base image from which to build the Docker image. In this case the base image is a distribution of OpenJDK 17.</a:t>
            </a:r>
          </a:p>
          <a:p>
            <a:pPr marL="379800" indent="-342900">
              <a:buFont typeface="+mj-lt"/>
              <a:buAutoNum type="arabicPeriod"/>
            </a:pPr>
            <a:r>
              <a:rPr lang="it-IT" sz="1600" b="1">
                <a:solidFill>
                  <a:schemeClr val="tx1"/>
                </a:solidFill>
                <a:effectLst/>
              </a:rPr>
              <a:t>«WORKDIR /authentication-rest»</a:t>
            </a:r>
            <a:r>
              <a:rPr lang="it-IT" sz="1600">
                <a:solidFill>
                  <a:schemeClr val="tx1"/>
                </a:solidFill>
                <a:effectLst/>
              </a:rPr>
              <a:t>: </a:t>
            </a:r>
            <a:r>
              <a:rPr lang="en-US" sz="1600">
                <a:solidFill>
                  <a:schemeClr val="tx1"/>
                </a:solidFill>
                <a:effectLst/>
              </a:rPr>
              <a:t>Defines the working directory within the container. Each subsequent command will be executed from this directory.</a:t>
            </a:r>
          </a:p>
          <a:p>
            <a:pPr marL="379800" indent="-342900">
              <a:buFont typeface="+mj-lt"/>
              <a:buAutoNum type="arabicPeriod"/>
            </a:pPr>
            <a:r>
              <a:rPr lang="it-IT" sz="1600" b="1">
                <a:solidFill>
                  <a:schemeClr val="tx1"/>
                </a:solidFill>
                <a:effectLst/>
              </a:rPr>
              <a:t>«COPY ..»</a:t>
            </a:r>
            <a:r>
              <a:rPr lang="it-IT" sz="1600">
                <a:solidFill>
                  <a:schemeClr val="tx1"/>
                </a:solidFill>
                <a:effectLst/>
              </a:rPr>
              <a:t>: copy all the files </a:t>
            </a:r>
            <a:r>
              <a:rPr lang="it-IT" sz="1600" err="1">
                <a:solidFill>
                  <a:schemeClr val="tx1"/>
                </a:solidFill>
                <a:effectLst/>
              </a:rPr>
              <a:t>present</a:t>
            </a:r>
            <a:r>
              <a:rPr lang="it-IT" sz="1600">
                <a:solidFill>
                  <a:schemeClr val="tx1"/>
                </a:solidFill>
                <a:effectLst/>
              </a:rPr>
              <a:t> in the </a:t>
            </a:r>
            <a:r>
              <a:rPr lang="it-IT" sz="1600" err="1">
                <a:solidFill>
                  <a:schemeClr val="tx1"/>
                </a:solidFill>
                <a:effectLst/>
              </a:rPr>
              <a:t>same</a:t>
            </a:r>
            <a:r>
              <a:rPr lang="it-IT" sz="1600">
                <a:solidFill>
                  <a:schemeClr val="tx1"/>
                </a:solidFill>
                <a:effectLst/>
              </a:rPr>
              <a:t> directory of the Dockerfile </a:t>
            </a:r>
            <a:r>
              <a:rPr lang="it-IT" sz="1600" err="1">
                <a:solidFill>
                  <a:schemeClr val="tx1"/>
                </a:solidFill>
                <a:effectLst/>
              </a:rPr>
              <a:t>into</a:t>
            </a:r>
            <a:r>
              <a:rPr lang="it-IT" sz="1600">
                <a:solidFill>
                  <a:schemeClr val="tx1"/>
                </a:solidFill>
                <a:effectLst/>
              </a:rPr>
              <a:t> the working directory of the respective container.</a:t>
            </a:r>
          </a:p>
          <a:p>
            <a:pPr marL="379800" indent="-342900">
              <a:buFont typeface="+mj-lt"/>
              <a:buAutoNum type="arabicPeriod"/>
            </a:pPr>
            <a:r>
              <a:rPr lang="it-IT" sz="1600" b="1">
                <a:solidFill>
                  <a:schemeClr val="tx1"/>
                </a:solidFill>
                <a:effectLst/>
              </a:rPr>
              <a:t>«RUN </a:t>
            </a:r>
            <a:r>
              <a:rPr lang="it-IT" sz="1600" b="1" err="1">
                <a:solidFill>
                  <a:schemeClr val="tx1"/>
                </a:solidFill>
                <a:effectLst/>
              </a:rPr>
              <a:t>mvn</a:t>
            </a:r>
            <a:r>
              <a:rPr lang="it-IT" sz="1600" b="1">
                <a:solidFill>
                  <a:schemeClr val="tx1"/>
                </a:solidFill>
                <a:effectLst/>
              </a:rPr>
              <a:t> </a:t>
            </a:r>
            <a:r>
              <a:rPr lang="it-IT" sz="1600" b="1" err="1">
                <a:solidFill>
                  <a:schemeClr val="tx1"/>
                </a:solidFill>
                <a:effectLst/>
              </a:rPr>
              <a:t>clean</a:t>
            </a:r>
            <a:r>
              <a:rPr lang="it-IT" sz="1600" b="1">
                <a:solidFill>
                  <a:schemeClr val="tx1"/>
                </a:solidFill>
                <a:effectLst/>
              </a:rPr>
              <a:t> </a:t>
            </a:r>
            <a:r>
              <a:rPr lang="it-IT" sz="1600" b="1" err="1">
                <a:solidFill>
                  <a:schemeClr val="tx1"/>
                </a:solidFill>
                <a:effectLst/>
              </a:rPr>
              <a:t>install</a:t>
            </a:r>
            <a:r>
              <a:rPr lang="it-IT" sz="1600" b="1">
                <a:solidFill>
                  <a:schemeClr val="tx1"/>
                </a:solidFill>
                <a:effectLst/>
              </a:rPr>
              <a:t> –</a:t>
            </a:r>
            <a:r>
              <a:rPr lang="it-IT" sz="1600" b="1" err="1">
                <a:solidFill>
                  <a:schemeClr val="tx1"/>
                </a:solidFill>
                <a:effectLst/>
              </a:rPr>
              <a:t>DskipTests</a:t>
            </a:r>
            <a:r>
              <a:rPr lang="it-IT" sz="1600" b="1">
                <a:solidFill>
                  <a:schemeClr val="tx1"/>
                </a:solidFill>
                <a:effectLst/>
              </a:rPr>
              <a:t>»</a:t>
            </a:r>
            <a:r>
              <a:rPr lang="it-IT" sz="1600">
                <a:solidFill>
                  <a:schemeClr val="tx1"/>
                </a:solidFill>
                <a:effectLst/>
              </a:rPr>
              <a:t>: this </a:t>
            </a:r>
            <a:r>
              <a:rPr lang="it-IT" sz="1600" err="1">
                <a:solidFill>
                  <a:schemeClr val="tx1"/>
                </a:solidFill>
                <a:effectLst/>
              </a:rPr>
              <a:t>commands</a:t>
            </a:r>
            <a:r>
              <a:rPr lang="it-IT" sz="1600">
                <a:solidFill>
                  <a:schemeClr val="tx1"/>
                </a:solidFill>
                <a:effectLst/>
              </a:rPr>
              <a:t> </a:t>
            </a:r>
            <a:r>
              <a:rPr lang="it-IT" sz="1600" err="1">
                <a:solidFill>
                  <a:schemeClr val="tx1"/>
                </a:solidFill>
                <a:effectLst/>
              </a:rPr>
              <a:t>runs</a:t>
            </a:r>
            <a:r>
              <a:rPr lang="it-IT" sz="1600">
                <a:solidFill>
                  <a:schemeClr val="tx1"/>
                </a:solidFill>
                <a:effectLst/>
              </a:rPr>
              <a:t> </a:t>
            </a:r>
            <a:r>
              <a:rPr lang="it-IT" sz="1600" err="1">
                <a:solidFill>
                  <a:schemeClr val="tx1"/>
                </a:solidFill>
                <a:effectLst/>
              </a:rPr>
              <a:t>Maven</a:t>
            </a:r>
            <a:r>
              <a:rPr lang="it-IT" sz="1600">
                <a:solidFill>
                  <a:schemeClr val="tx1"/>
                </a:solidFill>
                <a:effectLst/>
              </a:rPr>
              <a:t> to build the project. First, it </a:t>
            </a:r>
            <a:r>
              <a:rPr lang="it-IT" sz="1600" err="1">
                <a:solidFill>
                  <a:schemeClr val="tx1"/>
                </a:solidFill>
                <a:effectLst/>
              </a:rPr>
              <a:t>cleans</a:t>
            </a:r>
            <a:r>
              <a:rPr lang="it-IT" sz="1600">
                <a:solidFill>
                  <a:schemeClr val="tx1"/>
                </a:solidFill>
                <a:effectLst/>
              </a:rPr>
              <a:t> file that </a:t>
            </a:r>
            <a:r>
              <a:rPr lang="it-IT" sz="1600" err="1">
                <a:solidFill>
                  <a:schemeClr val="tx1"/>
                </a:solidFill>
                <a:effectLst/>
              </a:rPr>
              <a:t>were</a:t>
            </a:r>
            <a:r>
              <a:rPr lang="it-IT" sz="1600">
                <a:solidFill>
                  <a:schemeClr val="tx1"/>
                </a:solidFill>
                <a:effectLst/>
              </a:rPr>
              <a:t> generated in </a:t>
            </a:r>
            <a:r>
              <a:rPr lang="it-IT" sz="1600" err="1">
                <a:solidFill>
                  <a:schemeClr val="tx1"/>
                </a:solidFill>
                <a:effectLst/>
              </a:rPr>
              <a:t>previous</a:t>
            </a:r>
            <a:r>
              <a:rPr lang="it-IT" sz="1600">
                <a:solidFill>
                  <a:schemeClr val="tx1"/>
                </a:solidFill>
                <a:effectLst/>
              </a:rPr>
              <a:t> builds) and </a:t>
            </a:r>
            <a:r>
              <a:rPr lang="it-IT" sz="1600" err="1">
                <a:solidFill>
                  <a:schemeClr val="tx1"/>
                </a:solidFill>
                <a:effectLst/>
              </a:rPr>
              <a:t>then</a:t>
            </a:r>
            <a:r>
              <a:rPr lang="it-IT" sz="1600">
                <a:solidFill>
                  <a:schemeClr val="tx1"/>
                </a:solidFill>
                <a:effectLst/>
              </a:rPr>
              <a:t> </a:t>
            </a:r>
            <a:r>
              <a:rPr lang="it-IT" sz="1600" err="1">
                <a:solidFill>
                  <a:schemeClr val="tx1"/>
                </a:solidFill>
                <a:effectLst/>
              </a:rPr>
              <a:t>installs</a:t>
            </a:r>
            <a:r>
              <a:rPr lang="it-IT" sz="1600">
                <a:solidFill>
                  <a:schemeClr val="tx1"/>
                </a:solidFill>
                <a:effectLst/>
              </a:rPr>
              <a:t> the project </a:t>
            </a:r>
            <a:r>
              <a:rPr lang="it-IT" sz="1600" err="1">
                <a:solidFill>
                  <a:schemeClr val="tx1"/>
                </a:solidFill>
                <a:effectLst/>
              </a:rPr>
              <a:t>into</a:t>
            </a:r>
            <a:r>
              <a:rPr lang="it-IT" sz="1600">
                <a:solidFill>
                  <a:schemeClr val="tx1"/>
                </a:solidFill>
                <a:effectLst/>
              </a:rPr>
              <a:t> the repository. With the last option, it’s possible to </a:t>
            </a:r>
            <a:r>
              <a:rPr lang="it-IT" sz="1600" err="1">
                <a:solidFill>
                  <a:schemeClr val="tx1"/>
                </a:solidFill>
                <a:effectLst/>
              </a:rPr>
              <a:t>say</a:t>
            </a:r>
            <a:r>
              <a:rPr lang="it-IT" sz="1600">
                <a:solidFill>
                  <a:schemeClr val="tx1"/>
                </a:solidFill>
                <a:effectLst/>
              </a:rPr>
              <a:t> that the system </a:t>
            </a:r>
            <a:r>
              <a:rPr lang="it-IT" sz="1600" err="1">
                <a:solidFill>
                  <a:schemeClr val="tx1"/>
                </a:solidFill>
                <a:effectLst/>
              </a:rPr>
              <a:t>has</a:t>
            </a:r>
            <a:r>
              <a:rPr lang="it-IT" sz="1600">
                <a:solidFill>
                  <a:schemeClr val="tx1"/>
                </a:solidFill>
                <a:effectLst/>
              </a:rPr>
              <a:t> to skip the test(s) </a:t>
            </a:r>
            <a:r>
              <a:rPr lang="it-IT" sz="1600" err="1">
                <a:solidFill>
                  <a:schemeClr val="tx1"/>
                </a:solidFill>
                <a:effectLst/>
              </a:rPr>
              <a:t>during</a:t>
            </a:r>
            <a:r>
              <a:rPr lang="it-IT" sz="1600">
                <a:solidFill>
                  <a:schemeClr val="tx1"/>
                </a:solidFill>
                <a:effectLst/>
              </a:rPr>
              <a:t> the build process.</a:t>
            </a:r>
          </a:p>
          <a:p>
            <a:pPr marL="379800" indent="-342900">
              <a:buFont typeface="+mj-lt"/>
              <a:buAutoNum type="arabicPeriod"/>
            </a:pPr>
            <a:r>
              <a:rPr lang="it-IT" sz="1600" b="1">
                <a:solidFill>
                  <a:schemeClr val="tx1"/>
                </a:solidFill>
                <a:effectLst/>
              </a:rPr>
              <a:t>«CMD </a:t>
            </a:r>
            <a:r>
              <a:rPr lang="it-IT" sz="1600" b="1" err="1">
                <a:solidFill>
                  <a:schemeClr val="tx1"/>
                </a:solidFill>
                <a:effectLst/>
              </a:rPr>
              <a:t>mvn</a:t>
            </a:r>
            <a:r>
              <a:rPr lang="it-IT" sz="1600" b="1">
                <a:solidFill>
                  <a:schemeClr val="tx1"/>
                </a:solidFill>
                <a:effectLst/>
              </a:rPr>
              <a:t> </a:t>
            </a:r>
            <a:r>
              <a:rPr lang="it-IT" sz="1600" b="1" err="1">
                <a:solidFill>
                  <a:schemeClr val="tx1"/>
                </a:solidFill>
                <a:effectLst/>
              </a:rPr>
              <a:t>spring-boot:run</a:t>
            </a:r>
            <a:r>
              <a:rPr lang="it-IT" sz="1600" b="1">
                <a:solidFill>
                  <a:schemeClr val="tx1"/>
                </a:solidFill>
                <a:effectLst/>
              </a:rPr>
              <a:t>»</a:t>
            </a:r>
            <a:r>
              <a:rPr lang="it-IT" sz="1600">
                <a:solidFill>
                  <a:schemeClr val="tx1"/>
                </a:solidFill>
                <a:effectLst/>
              </a:rPr>
              <a:t>: defines the default </a:t>
            </a:r>
            <a:r>
              <a:rPr lang="it-IT" sz="1600" err="1">
                <a:solidFill>
                  <a:schemeClr val="tx1"/>
                </a:solidFill>
                <a:effectLst/>
              </a:rPr>
              <a:t>command</a:t>
            </a:r>
            <a:r>
              <a:rPr lang="it-IT" sz="1600">
                <a:solidFill>
                  <a:schemeClr val="tx1"/>
                </a:solidFill>
                <a:effectLst/>
              </a:rPr>
              <a:t> that </a:t>
            </a:r>
            <a:r>
              <a:rPr lang="it-IT" sz="1600" err="1">
                <a:solidFill>
                  <a:schemeClr val="tx1"/>
                </a:solidFill>
                <a:effectLst/>
              </a:rPr>
              <a:t>will</a:t>
            </a:r>
            <a:r>
              <a:rPr lang="it-IT" sz="1600">
                <a:solidFill>
                  <a:schemeClr val="tx1"/>
                </a:solidFill>
                <a:effectLst/>
              </a:rPr>
              <a:t> be </a:t>
            </a:r>
            <a:r>
              <a:rPr lang="it-IT" sz="1600" err="1">
                <a:solidFill>
                  <a:schemeClr val="tx1"/>
                </a:solidFill>
                <a:effectLst/>
              </a:rPr>
              <a:t>run</a:t>
            </a:r>
            <a:r>
              <a:rPr lang="it-IT" sz="1600">
                <a:solidFill>
                  <a:schemeClr val="tx1"/>
                </a:solidFill>
                <a:effectLst/>
              </a:rPr>
              <a:t> </a:t>
            </a:r>
            <a:r>
              <a:rPr lang="it-IT" sz="1600" err="1">
                <a:solidFill>
                  <a:schemeClr val="tx1"/>
                </a:solidFill>
                <a:effectLst/>
              </a:rPr>
              <a:t>when</a:t>
            </a:r>
            <a:r>
              <a:rPr lang="it-IT" sz="1600">
                <a:solidFill>
                  <a:schemeClr val="tx1"/>
                </a:solidFill>
                <a:effectLst/>
              </a:rPr>
              <a:t> the container starts. </a:t>
            </a:r>
          </a:p>
          <a:p>
            <a:pPr marL="379800" indent="-342900">
              <a:buFont typeface="+mj-lt"/>
              <a:buAutoNum type="arabicPeriod"/>
            </a:pPr>
            <a:endParaRPr lang="it-IT" sz="1800">
              <a:solidFill>
                <a:schemeClr val="tx1"/>
              </a:solidFill>
              <a:effectLst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86E511EF-C825-A071-77B9-EC2D629581EE}"/>
              </a:ext>
            </a:extLst>
          </p:cNvPr>
          <p:cNvSpPr/>
          <p:nvPr/>
        </p:nvSpPr>
        <p:spPr>
          <a:xfrm>
            <a:off x="1719072" y="2395728"/>
            <a:ext cx="2148840" cy="192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596712CD-E01C-E3BF-67A1-52A54130D915}"/>
              </a:ext>
            </a:extLst>
          </p:cNvPr>
          <p:cNvCxnSpPr>
            <a:cxnSpLocks/>
            <a:stCxn id="34" idx="1"/>
            <a:endCxn id="22" idx="1"/>
          </p:cNvCxnSpPr>
          <p:nvPr/>
        </p:nvCxnSpPr>
        <p:spPr>
          <a:xfrm rot="10800000" flipV="1">
            <a:off x="1077012" y="2491740"/>
            <a:ext cx="578053" cy="2708882"/>
          </a:xfrm>
          <a:prstGeom prst="bentConnector3">
            <a:avLst>
              <a:gd name="adj1" fmla="val 15694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gnaposto contenuto 8">
            <a:extLst>
              <a:ext uri="{FF2B5EF4-FFF2-40B4-BE49-F238E27FC236}">
                <a16:creationId xmlns:a16="http://schemas.microsoft.com/office/drawing/2014/main" id="{FF064893-9D74-6B29-E28E-F412C4748182}"/>
              </a:ext>
            </a:extLst>
          </p:cNvPr>
          <p:cNvSpPr txBox="1">
            <a:spLocks/>
          </p:cNvSpPr>
          <p:nvPr/>
        </p:nvSpPr>
        <p:spPr>
          <a:xfrm>
            <a:off x="1077011" y="4568480"/>
            <a:ext cx="3696156" cy="12642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it-IT" sz="1600">
                <a:solidFill>
                  <a:schemeClr val="tx1"/>
                </a:solidFill>
                <a:effectLst/>
              </a:rPr>
              <a:t>Note: the operation for setting the Dockerfiles is the same for each individual service. The only thing that change is the working directory within the containers.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B9BA0338-F0D3-B8E7-DF5E-14E0191BE3C0}"/>
              </a:ext>
            </a:extLst>
          </p:cNvPr>
          <p:cNvSpPr/>
          <p:nvPr/>
        </p:nvSpPr>
        <p:spPr>
          <a:xfrm>
            <a:off x="1655064" y="2395728"/>
            <a:ext cx="2148840" cy="192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AF538870-86FD-99AE-D9EC-8E0BACB24BA5}"/>
              </a:ext>
            </a:extLst>
          </p:cNvPr>
          <p:cNvSpPr/>
          <p:nvPr/>
        </p:nvSpPr>
        <p:spPr>
          <a:xfrm>
            <a:off x="1655064" y="2395728"/>
            <a:ext cx="2148840" cy="192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714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DE4241C-4F0A-92DD-E7F0-0623EB5CCBF6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Simplified service architecture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4B8CB25-5CEF-2D00-AAE7-45784455EC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6698" y="1627560"/>
            <a:ext cx="5470779" cy="3602878"/>
          </a:xfrm>
          <a:prstGeom prst="rect">
            <a:avLst/>
          </a:prstGeom>
        </p:spPr>
      </p:pic>
      <p:sp>
        <p:nvSpPr>
          <p:cNvPr id="7" name="Segnaposto contenuto 8">
            <a:extLst>
              <a:ext uri="{FF2B5EF4-FFF2-40B4-BE49-F238E27FC236}">
                <a16:creationId xmlns:a16="http://schemas.microsoft.com/office/drawing/2014/main" id="{D03B87C8-FC8F-2A69-B667-17F1B8D43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960" y="2061935"/>
            <a:ext cx="4983342" cy="273412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it-IT">
                <a:solidFill>
                  <a:schemeClr val="tx1"/>
                </a:solidFill>
                <a:effectLst/>
              </a:rPr>
              <a:t>With this service architecture, we can see the interaction between services and between clients and services.</a:t>
            </a:r>
          </a:p>
          <a:p>
            <a:r>
              <a:rPr lang="it-IT">
                <a:solidFill>
                  <a:schemeClr val="tx1"/>
                </a:solidFill>
                <a:effectLst/>
              </a:rPr>
              <a:t>Each service lists the port it listens on.</a:t>
            </a:r>
          </a:p>
          <a:p>
            <a:r>
              <a:rPr lang="it-IT">
                <a:solidFill>
                  <a:schemeClr val="tx1"/>
                </a:solidFill>
                <a:effectLst/>
              </a:rPr>
              <a:t>All the providers have a DataBase connected to them.</a:t>
            </a:r>
          </a:p>
        </p:txBody>
      </p:sp>
    </p:spTree>
    <p:extLst>
      <p:ext uri="{BB962C8B-B14F-4D97-AF65-F5344CB8AC3E}">
        <p14:creationId xmlns:p14="http://schemas.microsoft.com/office/powerpoint/2010/main" val="212734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249EC-B80A-23B5-3C7E-5AFC030E7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69DC67-EB5E-BEA7-152D-274EE3FC760F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Dockerization of all services: Dockercompose</a:t>
            </a:r>
          </a:p>
        </p:txBody>
      </p:sp>
      <p:pic>
        <p:nvPicPr>
          <p:cNvPr id="14" name="Immagine 13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1638188B-9557-A80D-8B95-41244C5A0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95" y="1060704"/>
            <a:ext cx="2990041" cy="5138928"/>
          </a:xfrm>
          <a:prstGeom prst="rect">
            <a:avLst/>
          </a:prstGeom>
        </p:spPr>
      </p:pic>
      <p:pic>
        <p:nvPicPr>
          <p:cNvPr id="19" name="Immagine 18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89694F46-903B-D16D-C7A4-7C0B99C76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826" y="1060704"/>
            <a:ext cx="2828596" cy="5138928"/>
          </a:xfrm>
          <a:prstGeom prst="rect">
            <a:avLst/>
          </a:prstGeom>
        </p:spPr>
      </p:pic>
      <p:pic>
        <p:nvPicPr>
          <p:cNvPr id="21" name="Immagine 20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7887913D-6EAF-4D14-331A-63C401030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812" y="1060704"/>
            <a:ext cx="3257067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19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6E099-C566-AEE9-63E4-E56510BD9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A2FDC9-E394-41B8-B0AA-C3DE774B07A3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Dockerization of all services: Dockercompose</a:t>
            </a:r>
          </a:p>
        </p:txBody>
      </p:sp>
      <p:pic>
        <p:nvPicPr>
          <p:cNvPr id="4" name="Immagine 3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536F317C-369E-52DE-4590-742FC6596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573" y="1155193"/>
            <a:ext cx="3015468" cy="5303520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0004A717-E01B-E502-0799-38E366B6A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124" y="2390365"/>
            <a:ext cx="3371251" cy="247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1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A0D7A-B0C9-3154-2BD9-5FD6C0F7C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396289-9D34-F68E-AFD2-3F685473432A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Dockerization of all services: run the containers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CEDADD8-ABA3-2BEB-8961-0D19EF599FEA}"/>
              </a:ext>
            </a:extLst>
          </p:cNvPr>
          <p:cNvGrpSpPr/>
          <p:nvPr/>
        </p:nvGrpSpPr>
        <p:grpSpPr>
          <a:xfrm>
            <a:off x="667914" y="1162706"/>
            <a:ext cx="10856171" cy="4532588"/>
            <a:chOff x="0" y="1166962"/>
            <a:chExt cx="12192000" cy="5090313"/>
          </a:xfrm>
        </p:grpSpPr>
        <p:pic>
          <p:nvPicPr>
            <p:cNvPr id="15" name="Immagine 14" descr="Immagine che contiene schermata, menu, testo&#10;&#10;Descrizione generata automaticamente">
              <a:extLst>
                <a:ext uri="{FF2B5EF4-FFF2-40B4-BE49-F238E27FC236}">
                  <a16:creationId xmlns:a16="http://schemas.microsoft.com/office/drawing/2014/main" id="{B8ABC75A-ABEB-5686-FCA9-2BC9C7470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166962"/>
              <a:ext cx="12192000" cy="4524075"/>
            </a:xfrm>
            <a:prstGeom prst="rect">
              <a:avLst/>
            </a:prstGeom>
          </p:spPr>
        </p:pic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E20E8F35-1FFE-0813-EC2E-C96C26EA9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636173"/>
              <a:ext cx="12192000" cy="62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69976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0242AF5-D541-745B-CF0E-722D7654C16D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Dockerization of all services: instances registered on the server</a:t>
            </a:r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D3BB9DF-D04A-6A0C-A6C4-A12595270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07" y="1933628"/>
            <a:ext cx="11168785" cy="2990744"/>
          </a:xfrm>
          <a:prstGeom prst="rect">
            <a:avLst/>
          </a:prstGeom>
        </p:spPr>
      </p:pic>
      <p:sp>
        <p:nvSpPr>
          <p:cNvPr id="7" name="Segnaposto contenuto 8">
            <a:extLst>
              <a:ext uri="{FF2B5EF4-FFF2-40B4-BE49-F238E27FC236}">
                <a16:creationId xmlns:a16="http://schemas.microsoft.com/office/drawing/2014/main" id="{5D21678C-16A8-6329-E286-3F30E47012B0}"/>
              </a:ext>
            </a:extLst>
          </p:cNvPr>
          <p:cNvSpPr txBox="1">
            <a:spLocks/>
          </p:cNvSpPr>
          <p:nvPr/>
        </p:nvSpPr>
        <p:spPr>
          <a:xfrm>
            <a:off x="2342947" y="5610896"/>
            <a:ext cx="7495458" cy="4607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it-IT" sz="2000" b="1">
                <a:solidFill>
                  <a:schemeClr val="tx1"/>
                </a:solidFill>
                <a:effectLst/>
              </a:rPr>
              <a:t>From this moment on, we can run the clients to play with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249621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A25EB9D-85F7-8217-78ED-F7EF0741A1B8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Service architecture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6D9139C-0B96-AD72-62C6-8F9A4F106B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2043" y="1380553"/>
            <a:ext cx="6515029" cy="4096893"/>
          </a:xfrm>
          <a:prstGeom prst="rect">
            <a:avLst/>
          </a:prstGeom>
        </p:spPr>
      </p:pic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96EE06D-716A-DB8B-ACBF-87A397BF6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528" y="1380553"/>
            <a:ext cx="4403511" cy="4096893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it-IT" sz="2000">
                <a:solidFill>
                  <a:schemeClr val="tx1"/>
                </a:solidFill>
                <a:effectLst/>
              </a:rPr>
              <a:t>This version includes Spring Cloud services.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>
                <a:solidFill>
                  <a:schemeClr val="tx1"/>
                </a:solidFill>
                <a:effectLst/>
              </a:rPr>
              <a:t>Api-gateway: Exposes pathways to the services, while masking internal structure of the microservice system.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>
                <a:solidFill>
                  <a:schemeClr val="tx1"/>
                </a:solidFill>
                <a:effectLst/>
              </a:rPr>
              <a:t>Discovery-server: provides information on running service’s instances.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>
                <a:solidFill>
                  <a:schemeClr val="tx1"/>
                </a:solidFill>
                <a:effectLst/>
              </a:rPr>
              <a:t>Config-server: provides configuration for all the services.</a:t>
            </a:r>
          </a:p>
        </p:txBody>
      </p:sp>
    </p:spTree>
    <p:extLst>
      <p:ext uri="{BB962C8B-B14F-4D97-AF65-F5344CB8AC3E}">
        <p14:creationId xmlns:p14="http://schemas.microsoft.com/office/powerpoint/2010/main" val="2483289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35A06-FB60-7557-A376-9B014F992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2A12892B-07F8-8E68-C0F6-7660F7C61165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Projects </a:t>
            </a:r>
            <a:r>
              <a:rPr lang="it-IT" sz="3000" err="1"/>
              <a:t>structure</a:t>
            </a:r>
            <a:r>
              <a:rPr lang="it-IT" sz="3000"/>
              <a:t>: SOAP provider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4751332F-A41D-707D-603F-BAAD00A45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5025" y="1442749"/>
            <a:ext cx="4867538" cy="4243676"/>
          </a:xfrm>
        </p:spPr>
        <p:txBody>
          <a:bodyPr>
            <a:normAutofit fontScale="77500" lnSpcReduction="20000"/>
          </a:bodyPr>
          <a:lstStyle/>
          <a:p>
            <a:pPr marL="36900" indent="0">
              <a:buNone/>
            </a:pPr>
            <a:r>
              <a:rPr lang="it-IT" sz="2000">
                <a:solidFill>
                  <a:schemeClr val="tx1"/>
                </a:solidFill>
                <a:effectLst/>
              </a:rPr>
              <a:t>This project </a:t>
            </a:r>
            <a:r>
              <a:rPr lang="it-IT" sz="2000" err="1">
                <a:solidFill>
                  <a:schemeClr val="tx1"/>
                </a:solidFill>
                <a:effectLst/>
              </a:rPr>
              <a:t>contains</a:t>
            </a:r>
            <a:r>
              <a:rPr lang="it-IT" sz="2000">
                <a:solidFill>
                  <a:schemeClr val="tx1"/>
                </a:solidFill>
                <a:effectLst/>
              </a:rPr>
              <a:t> the following packages: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 b="1">
                <a:solidFill>
                  <a:schemeClr val="tx1"/>
                </a:solidFill>
                <a:effectLst/>
              </a:rPr>
              <a:t>«root»</a:t>
            </a:r>
            <a:r>
              <a:rPr lang="it-IT" sz="2000">
                <a:solidFill>
                  <a:schemeClr val="tx1"/>
                </a:solidFill>
                <a:effectLst/>
              </a:rPr>
              <a:t>: </a:t>
            </a:r>
            <a:r>
              <a:rPr lang="it-IT" sz="2000" err="1">
                <a:solidFill>
                  <a:schemeClr val="tx1"/>
                </a:solidFill>
                <a:effectLst/>
              </a:rPr>
              <a:t>contains</a:t>
            </a:r>
            <a:r>
              <a:rPr lang="it-IT" sz="2000">
                <a:solidFill>
                  <a:schemeClr val="tx1"/>
                </a:solidFill>
                <a:effectLst/>
              </a:rPr>
              <a:t> the </a:t>
            </a:r>
            <a:r>
              <a:rPr lang="it-IT" sz="2000" err="1">
                <a:solidFill>
                  <a:schemeClr val="tx1"/>
                </a:solidFill>
                <a:effectLst/>
              </a:rPr>
              <a:t>entrypoint</a:t>
            </a:r>
            <a:r>
              <a:rPr lang="it-IT" sz="2000">
                <a:solidFill>
                  <a:schemeClr val="tx1"/>
                </a:solidFill>
                <a:effectLst/>
              </a:rPr>
              <a:t> class.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 b="1">
                <a:solidFill>
                  <a:schemeClr val="tx1"/>
                </a:solidFill>
                <a:effectLst/>
              </a:rPr>
              <a:t>«</a:t>
            </a:r>
            <a:r>
              <a:rPr lang="it-IT" sz="2000" b="1" err="1">
                <a:solidFill>
                  <a:schemeClr val="tx1"/>
                </a:solidFill>
                <a:effectLst/>
              </a:rPr>
              <a:t>root.config</a:t>
            </a:r>
            <a:r>
              <a:rPr lang="it-IT" sz="2000" b="1">
                <a:solidFill>
                  <a:schemeClr val="tx1"/>
                </a:solidFill>
                <a:effectLst/>
              </a:rPr>
              <a:t>»</a:t>
            </a:r>
            <a:r>
              <a:rPr lang="it-IT" sz="2000">
                <a:solidFill>
                  <a:schemeClr val="tx1"/>
                </a:solidFill>
                <a:effectLst/>
              </a:rPr>
              <a:t>: </a:t>
            </a:r>
            <a:r>
              <a:rPr lang="it-IT" sz="2000" err="1">
                <a:solidFill>
                  <a:schemeClr val="tx1"/>
                </a:solidFill>
                <a:effectLst/>
              </a:rPr>
              <a:t>contains</a:t>
            </a:r>
            <a:r>
              <a:rPr lang="it-IT" sz="2000">
                <a:solidFill>
                  <a:schemeClr val="tx1"/>
                </a:solidFill>
                <a:effectLst/>
              </a:rPr>
              <a:t> a configuration class setting up the web service endpoint.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 b="1">
                <a:solidFill>
                  <a:schemeClr val="tx1"/>
                </a:solidFill>
                <a:effectLst/>
              </a:rPr>
              <a:t>«</a:t>
            </a:r>
            <a:r>
              <a:rPr lang="it-IT" sz="2000" b="1" err="1">
                <a:solidFill>
                  <a:schemeClr val="tx1"/>
                </a:solidFill>
                <a:effectLst/>
              </a:rPr>
              <a:t>root.dao</a:t>
            </a:r>
            <a:r>
              <a:rPr lang="it-IT" sz="2000" b="1">
                <a:solidFill>
                  <a:schemeClr val="tx1"/>
                </a:solidFill>
                <a:effectLst/>
              </a:rPr>
              <a:t>»</a:t>
            </a:r>
            <a:r>
              <a:rPr lang="it-IT" sz="2000">
                <a:solidFill>
                  <a:schemeClr val="tx1"/>
                </a:solidFill>
                <a:effectLst/>
              </a:rPr>
              <a:t>: </a:t>
            </a:r>
            <a:r>
              <a:rPr lang="it-IT" sz="2000" err="1">
                <a:solidFill>
                  <a:schemeClr val="tx1"/>
                </a:solidFill>
                <a:effectLst/>
              </a:rPr>
              <a:t>contains</a:t>
            </a:r>
            <a:r>
              <a:rPr lang="it-IT" sz="2000">
                <a:solidFill>
                  <a:schemeClr val="tx1"/>
                </a:solidFill>
                <a:effectLst/>
              </a:rPr>
              <a:t> </a:t>
            </a:r>
            <a:r>
              <a:rPr lang="it-IT" sz="2000" b="1">
                <a:solidFill>
                  <a:schemeClr val="tx1"/>
                </a:solidFill>
                <a:effectLst/>
              </a:rPr>
              <a:t>Spring Data JPA</a:t>
            </a:r>
            <a:r>
              <a:rPr lang="it-IT" sz="2000">
                <a:solidFill>
                  <a:schemeClr val="tx1"/>
                </a:solidFill>
                <a:effectLst/>
              </a:rPr>
              <a:t> repositories to </a:t>
            </a:r>
            <a:r>
              <a:rPr lang="it-IT" sz="2000" err="1">
                <a:solidFill>
                  <a:schemeClr val="tx1"/>
                </a:solidFill>
                <a:effectLst/>
              </a:rPr>
              <a:t>provide</a:t>
            </a:r>
            <a:r>
              <a:rPr lang="it-IT" sz="2000">
                <a:solidFill>
                  <a:schemeClr val="tx1"/>
                </a:solidFill>
                <a:effectLst/>
              </a:rPr>
              <a:t> access to the data source.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 b="1">
                <a:solidFill>
                  <a:schemeClr val="tx1"/>
                </a:solidFill>
                <a:effectLst/>
              </a:rPr>
              <a:t>«</a:t>
            </a:r>
            <a:r>
              <a:rPr lang="it-IT" sz="2000" b="1" err="1">
                <a:solidFill>
                  <a:schemeClr val="tx1"/>
                </a:solidFill>
                <a:effectLst/>
              </a:rPr>
              <a:t>root.model</a:t>
            </a:r>
            <a:r>
              <a:rPr lang="it-IT" sz="2000" b="1">
                <a:solidFill>
                  <a:schemeClr val="tx1"/>
                </a:solidFill>
                <a:effectLst/>
              </a:rPr>
              <a:t>»</a:t>
            </a:r>
            <a:r>
              <a:rPr lang="it-IT" sz="2000">
                <a:solidFill>
                  <a:schemeClr val="tx1"/>
                </a:solidFill>
                <a:effectLst/>
              </a:rPr>
              <a:t>: </a:t>
            </a:r>
            <a:r>
              <a:rPr lang="it-IT" sz="2000" err="1">
                <a:solidFill>
                  <a:schemeClr val="tx1"/>
                </a:solidFill>
                <a:effectLst/>
              </a:rPr>
              <a:t>contains</a:t>
            </a:r>
            <a:r>
              <a:rPr lang="it-IT" sz="2000">
                <a:solidFill>
                  <a:schemeClr val="tx1"/>
                </a:solidFill>
                <a:effectLst/>
              </a:rPr>
              <a:t> the model classes.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 b="1">
                <a:solidFill>
                  <a:schemeClr val="tx1"/>
                </a:solidFill>
                <a:effectLst/>
              </a:rPr>
              <a:t>«</a:t>
            </a:r>
            <a:r>
              <a:rPr lang="it-IT" sz="2000" b="1" err="1">
                <a:solidFill>
                  <a:schemeClr val="tx1"/>
                </a:solidFill>
                <a:effectLst/>
              </a:rPr>
              <a:t>root.service</a:t>
            </a:r>
            <a:r>
              <a:rPr lang="it-IT" sz="2000" b="1">
                <a:solidFill>
                  <a:schemeClr val="tx1"/>
                </a:solidFill>
                <a:effectLst/>
              </a:rPr>
              <a:t>»</a:t>
            </a:r>
            <a:r>
              <a:rPr lang="it-IT" sz="2000">
                <a:solidFill>
                  <a:schemeClr val="tx1"/>
                </a:solidFill>
                <a:effectLst/>
              </a:rPr>
              <a:t>: </a:t>
            </a:r>
            <a:r>
              <a:rPr lang="it-IT" sz="2000" err="1">
                <a:solidFill>
                  <a:schemeClr val="tx1"/>
                </a:solidFill>
                <a:effectLst/>
              </a:rPr>
              <a:t>contains</a:t>
            </a:r>
            <a:r>
              <a:rPr lang="it-IT" sz="2000">
                <a:solidFill>
                  <a:schemeClr val="tx1"/>
                </a:solidFill>
                <a:effectLst/>
              </a:rPr>
              <a:t> the service classes </a:t>
            </a:r>
            <a:r>
              <a:rPr lang="it-IT" sz="2000" err="1">
                <a:solidFill>
                  <a:schemeClr val="tx1"/>
                </a:solidFill>
                <a:effectLst/>
              </a:rPr>
              <a:t>implementing</a:t>
            </a:r>
            <a:r>
              <a:rPr lang="it-IT" sz="2000">
                <a:solidFill>
                  <a:schemeClr val="tx1"/>
                </a:solidFill>
                <a:effectLst/>
              </a:rPr>
              <a:t> the </a:t>
            </a:r>
            <a:r>
              <a:rPr lang="it-IT" sz="2000" err="1">
                <a:solidFill>
                  <a:schemeClr val="tx1"/>
                </a:solidFill>
                <a:effectLst/>
              </a:rPr>
              <a:t>persistence</a:t>
            </a:r>
            <a:r>
              <a:rPr lang="it-IT" sz="2000">
                <a:solidFill>
                  <a:schemeClr val="tx1"/>
                </a:solidFill>
                <a:effectLst/>
              </a:rPr>
              <a:t> </a:t>
            </a:r>
            <a:r>
              <a:rPr lang="it-IT" sz="2000" err="1">
                <a:solidFill>
                  <a:schemeClr val="tx1"/>
                </a:solidFill>
                <a:effectLst/>
              </a:rPr>
              <a:t>layer</a:t>
            </a:r>
            <a:r>
              <a:rPr lang="it-IT" sz="2000">
                <a:solidFill>
                  <a:schemeClr val="tx1"/>
                </a:solidFill>
                <a:effectLst/>
              </a:rPr>
              <a:t>. Two alternative </a:t>
            </a:r>
            <a:r>
              <a:rPr lang="it-IT" sz="2000" err="1">
                <a:solidFill>
                  <a:schemeClr val="tx1"/>
                </a:solidFill>
                <a:effectLst/>
              </a:rPr>
              <a:t>implementations</a:t>
            </a:r>
            <a:r>
              <a:rPr lang="it-IT" sz="2000">
                <a:solidFill>
                  <a:schemeClr val="tx1"/>
                </a:solidFill>
                <a:effectLst/>
              </a:rPr>
              <a:t> are </a:t>
            </a:r>
            <a:r>
              <a:rPr lang="it-IT" sz="2000" err="1">
                <a:solidFill>
                  <a:schemeClr val="tx1"/>
                </a:solidFill>
                <a:effectLst/>
              </a:rPr>
              <a:t>provided</a:t>
            </a:r>
            <a:r>
              <a:rPr lang="it-IT" sz="2000">
                <a:solidFill>
                  <a:schemeClr val="tx1"/>
                </a:solidFill>
                <a:effectLst/>
              </a:rPr>
              <a:t>, </a:t>
            </a:r>
            <a:r>
              <a:rPr lang="it-IT" sz="2000" err="1">
                <a:solidFill>
                  <a:schemeClr val="tx1"/>
                </a:solidFill>
                <a:effectLst/>
              </a:rPr>
              <a:t>using</a:t>
            </a:r>
            <a:r>
              <a:rPr lang="it-IT" sz="2000">
                <a:solidFill>
                  <a:schemeClr val="tx1"/>
                </a:solidFill>
                <a:effectLst/>
              </a:rPr>
              <a:t> java </a:t>
            </a:r>
            <a:r>
              <a:rPr lang="it-IT" sz="2000" err="1">
                <a:solidFill>
                  <a:schemeClr val="tx1"/>
                </a:solidFill>
                <a:effectLst/>
              </a:rPr>
              <a:t>collections</a:t>
            </a:r>
            <a:r>
              <a:rPr lang="it-IT" sz="2000">
                <a:solidFill>
                  <a:schemeClr val="tx1"/>
                </a:solidFill>
                <a:effectLst/>
              </a:rPr>
              <a:t> and JPA repositories.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 b="1">
                <a:solidFill>
                  <a:schemeClr val="tx1"/>
                </a:solidFill>
                <a:effectLst/>
              </a:rPr>
              <a:t>«</a:t>
            </a:r>
            <a:r>
              <a:rPr lang="it-IT" sz="2000" b="1" err="1">
                <a:solidFill>
                  <a:schemeClr val="tx1"/>
                </a:solidFill>
                <a:effectLst/>
              </a:rPr>
              <a:t>root.wsdltypes</a:t>
            </a:r>
            <a:r>
              <a:rPr lang="it-IT" sz="2000" b="1">
                <a:solidFill>
                  <a:schemeClr val="tx1"/>
                </a:solidFill>
                <a:effectLst/>
              </a:rPr>
              <a:t>»: </a:t>
            </a:r>
            <a:r>
              <a:rPr lang="it-IT" sz="2000" err="1">
                <a:solidFill>
                  <a:schemeClr val="tx1"/>
                </a:solidFill>
                <a:effectLst/>
              </a:rPr>
              <a:t>contains</a:t>
            </a:r>
            <a:r>
              <a:rPr lang="it-IT" sz="2000">
                <a:solidFill>
                  <a:schemeClr val="tx1"/>
                </a:solidFill>
                <a:effectLst/>
              </a:rPr>
              <a:t> the (controller) class </a:t>
            </a:r>
            <a:r>
              <a:rPr lang="it-IT" sz="2000" err="1">
                <a:solidFill>
                  <a:schemeClr val="tx1"/>
                </a:solidFill>
                <a:effectLst/>
              </a:rPr>
              <a:t>implementing</a:t>
            </a:r>
            <a:r>
              <a:rPr lang="it-IT" sz="2000">
                <a:solidFill>
                  <a:schemeClr val="tx1"/>
                </a:solidFill>
                <a:effectLst/>
              </a:rPr>
              <a:t> the web service </a:t>
            </a:r>
            <a:r>
              <a:rPr lang="it-IT" sz="2000" err="1">
                <a:solidFill>
                  <a:schemeClr val="tx1"/>
                </a:solidFill>
                <a:effectLst/>
              </a:rPr>
              <a:t>interface</a:t>
            </a:r>
            <a:r>
              <a:rPr lang="it-IT" sz="2000">
                <a:solidFill>
                  <a:schemeClr val="tx1"/>
                </a:solidFill>
                <a:effectLst/>
              </a:rPr>
              <a:t> generated from the WSDL (</a:t>
            </a:r>
            <a:r>
              <a:rPr lang="it-IT" sz="2000" err="1">
                <a:solidFill>
                  <a:schemeClr val="tx1"/>
                </a:solidFill>
                <a:effectLst/>
              </a:rPr>
              <a:t>located</a:t>
            </a:r>
            <a:r>
              <a:rPr lang="it-IT" sz="2000">
                <a:solidFill>
                  <a:schemeClr val="tx1"/>
                </a:solidFill>
                <a:effectLst/>
              </a:rPr>
              <a:t> in the </a:t>
            </a:r>
            <a:r>
              <a:rPr lang="it-IT" sz="2000" err="1">
                <a:solidFill>
                  <a:schemeClr val="tx1"/>
                </a:solidFill>
                <a:effectLst/>
              </a:rPr>
              <a:t>selfsame</a:t>
            </a:r>
            <a:r>
              <a:rPr lang="it-IT" sz="2000">
                <a:solidFill>
                  <a:schemeClr val="tx1"/>
                </a:solidFill>
                <a:effectLst/>
              </a:rPr>
              <a:t> package found under target/generated-sources/</a:t>
            </a:r>
            <a:r>
              <a:rPr lang="it-IT" sz="2000" err="1">
                <a:solidFill>
                  <a:schemeClr val="tx1"/>
                </a:solidFill>
                <a:effectLst/>
              </a:rPr>
              <a:t>cxf</a:t>
            </a:r>
            <a:r>
              <a:rPr lang="it-IT" sz="2000">
                <a:solidFill>
                  <a:schemeClr val="tx1"/>
                </a:solidFill>
                <a:effectLst/>
              </a:rPr>
              <a:t>)</a:t>
            </a:r>
          </a:p>
          <a:p>
            <a:pPr marL="36900" indent="0">
              <a:buNone/>
            </a:pPr>
            <a:endParaRPr lang="it-IT" sz="2000">
              <a:solidFill>
                <a:schemeClr val="tx1"/>
              </a:solidFill>
              <a:effectLst/>
            </a:endParaRPr>
          </a:p>
        </p:txBody>
      </p:sp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D318971-9878-E493-B377-579A98EA4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37" y="1952418"/>
            <a:ext cx="3772426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03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93DC8-1F2E-6C4C-A6CA-9E2A3AF37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B9292D56-C0AE-EFAF-4D6B-4E0110B6E567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Projects </a:t>
            </a:r>
            <a:r>
              <a:rPr lang="it-IT" sz="3000" err="1"/>
              <a:t>structure</a:t>
            </a:r>
            <a:r>
              <a:rPr lang="it-IT" sz="3000"/>
              <a:t>: REST provider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F1CD90A7-DFD1-5345-32FC-9B510FD29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5526" y="1523712"/>
            <a:ext cx="4867538" cy="3810573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it-IT" sz="2000">
                <a:solidFill>
                  <a:schemeClr val="tx1"/>
                </a:solidFill>
                <a:effectLst/>
              </a:rPr>
              <a:t>This project </a:t>
            </a:r>
            <a:r>
              <a:rPr lang="it-IT" sz="2000" err="1">
                <a:solidFill>
                  <a:schemeClr val="tx1"/>
                </a:solidFill>
                <a:effectLst/>
              </a:rPr>
              <a:t>contains</a:t>
            </a:r>
            <a:r>
              <a:rPr lang="it-IT" sz="2000">
                <a:solidFill>
                  <a:schemeClr val="tx1"/>
                </a:solidFill>
                <a:effectLst/>
              </a:rPr>
              <a:t> the following packages: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 b="1">
                <a:solidFill>
                  <a:schemeClr val="tx1"/>
                </a:solidFill>
                <a:effectLst/>
              </a:rPr>
              <a:t>«root»</a:t>
            </a:r>
            <a:r>
              <a:rPr lang="it-IT" sz="2000">
                <a:solidFill>
                  <a:schemeClr val="tx1"/>
                </a:solidFill>
                <a:effectLst/>
              </a:rPr>
              <a:t>: </a:t>
            </a:r>
            <a:r>
              <a:rPr lang="it-IT" sz="2000" err="1">
                <a:solidFill>
                  <a:schemeClr val="tx1"/>
                </a:solidFill>
                <a:effectLst/>
              </a:rPr>
              <a:t>contains</a:t>
            </a:r>
            <a:r>
              <a:rPr lang="it-IT" sz="2000">
                <a:solidFill>
                  <a:schemeClr val="tx1"/>
                </a:solidFill>
                <a:effectLst/>
              </a:rPr>
              <a:t> classes for the </a:t>
            </a:r>
            <a:r>
              <a:rPr lang="it-IT" sz="2000" err="1">
                <a:solidFill>
                  <a:schemeClr val="tx1"/>
                </a:solidFill>
                <a:effectLst/>
              </a:rPr>
              <a:t>entrypoint</a:t>
            </a:r>
            <a:r>
              <a:rPr lang="it-IT" sz="2000">
                <a:solidFill>
                  <a:schemeClr val="tx1"/>
                </a:solidFill>
                <a:effectLst/>
              </a:rPr>
              <a:t> (and </a:t>
            </a:r>
            <a:r>
              <a:rPr lang="it-IT" sz="2000" err="1">
                <a:solidFill>
                  <a:schemeClr val="tx1"/>
                </a:solidFill>
                <a:effectLst/>
              </a:rPr>
              <a:t>bean</a:t>
            </a:r>
            <a:r>
              <a:rPr lang="it-IT" sz="2000">
                <a:solidFill>
                  <a:schemeClr val="tx1"/>
                </a:solidFill>
                <a:effectLst/>
              </a:rPr>
              <a:t> </a:t>
            </a:r>
            <a:r>
              <a:rPr lang="it-IT" sz="2000" err="1">
                <a:solidFill>
                  <a:schemeClr val="tx1"/>
                </a:solidFill>
                <a:effectLst/>
              </a:rPr>
              <a:t>definitions</a:t>
            </a:r>
            <a:r>
              <a:rPr lang="it-IT" sz="2000">
                <a:solidFill>
                  <a:schemeClr val="tx1"/>
                </a:solidFill>
                <a:effectLst/>
              </a:rPr>
              <a:t>), JAX-RS API </a:t>
            </a:r>
            <a:r>
              <a:rPr lang="it-IT" sz="2000" err="1">
                <a:solidFill>
                  <a:schemeClr val="tx1"/>
                </a:solidFill>
                <a:effectLst/>
              </a:rPr>
              <a:t>definition</a:t>
            </a:r>
            <a:r>
              <a:rPr lang="it-IT" sz="2000">
                <a:solidFill>
                  <a:schemeClr val="tx1"/>
                </a:solidFill>
                <a:effectLst/>
              </a:rPr>
              <a:t> and </a:t>
            </a:r>
            <a:r>
              <a:rPr lang="it-IT" sz="2000" err="1">
                <a:solidFill>
                  <a:schemeClr val="tx1"/>
                </a:solidFill>
                <a:effectLst/>
              </a:rPr>
              <a:t>its</a:t>
            </a:r>
            <a:r>
              <a:rPr lang="it-IT" sz="2000">
                <a:solidFill>
                  <a:schemeClr val="tx1"/>
                </a:solidFill>
                <a:effectLst/>
              </a:rPr>
              <a:t> </a:t>
            </a:r>
            <a:r>
              <a:rPr lang="it-IT" sz="2000" err="1">
                <a:solidFill>
                  <a:schemeClr val="tx1"/>
                </a:solidFill>
                <a:effectLst/>
              </a:rPr>
              <a:t>implementation</a:t>
            </a:r>
            <a:r>
              <a:rPr lang="it-IT" sz="2000">
                <a:solidFill>
                  <a:schemeClr val="tx1"/>
                </a:solidFill>
                <a:effectLst/>
              </a:rPr>
              <a:t>.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 b="1">
                <a:solidFill>
                  <a:schemeClr val="tx1"/>
                </a:solidFill>
                <a:effectLst/>
              </a:rPr>
              <a:t>«</a:t>
            </a:r>
            <a:r>
              <a:rPr lang="it-IT" sz="2000" b="1" err="1">
                <a:solidFill>
                  <a:schemeClr val="tx1"/>
                </a:solidFill>
                <a:effectLst/>
              </a:rPr>
              <a:t>root.dao</a:t>
            </a:r>
            <a:r>
              <a:rPr lang="it-IT" sz="2000" b="1">
                <a:solidFill>
                  <a:schemeClr val="tx1"/>
                </a:solidFill>
                <a:effectLst/>
              </a:rPr>
              <a:t>»</a:t>
            </a:r>
            <a:r>
              <a:rPr lang="it-IT" sz="2000">
                <a:solidFill>
                  <a:schemeClr val="tx1"/>
                </a:solidFill>
                <a:effectLst/>
              </a:rPr>
              <a:t>: </a:t>
            </a:r>
            <a:r>
              <a:rPr lang="it-IT" sz="2000" err="1">
                <a:solidFill>
                  <a:schemeClr val="tx1"/>
                </a:solidFill>
                <a:effectLst/>
              </a:rPr>
              <a:t>contains</a:t>
            </a:r>
            <a:r>
              <a:rPr lang="it-IT" sz="2000">
                <a:solidFill>
                  <a:schemeClr val="tx1"/>
                </a:solidFill>
                <a:effectLst/>
              </a:rPr>
              <a:t> </a:t>
            </a:r>
            <a:r>
              <a:rPr lang="it-IT" sz="2000" b="1">
                <a:solidFill>
                  <a:schemeClr val="tx1"/>
                </a:solidFill>
                <a:effectLst/>
              </a:rPr>
              <a:t>Spring Data JPA repositories’</a:t>
            </a:r>
            <a:r>
              <a:rPr lang="it-IT" sz="2000">
                <a:solidFill>
                  <a:schemeClr val="tx1"/>
                </a:solidFill>
                <a:effectLst/>
              </a:rPr>
              <a:t> </a:t>
            </a:r>
            <a:r>
              <a:rPr lang="it-IT" sz="2000" err="1">
                <a:solidFill>
                  <a:schemeClr val="tx1"/>
                </a:solidFill>
                <a:effectLst/>
              </a:rPr>
              <a:t>interfaces</a:t>
            </a:r>
            <a:r>
              <a:rPr lang="it-IT" sz="2000">
                <a:solidFill>
                  <a:schemeClr val="tx1"/>
                </a:solidFill>
                <a:effectLst/>
              </a:rPr>
              <a:t> to </a:t>
            </a:r>
            <a:r>
              <a:rPr lang="it-IT" sz="2000" err="1">
                <a:solidFill>
                  <a:schemeClr val="tx1"/>
                </a:solidFill>
                <a:effectLst/>
              </a:rPr>
              <a:t>provide</a:t>
            </a:r>
            <a:r>
              <a:rPr lang="it-IT" sz="2000">
                <a:solidFill>
                  <a:schemeClr val="tx1"/>
                </a:solidFill>
                <a:effectLst/>
              </a:rPr>
              <a:t> access to the data source.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 b="1">
                <a:solidFill>
                  <a:schemeClr val="tx1"/>
                </a:solidFill>
                <a:effectLst/>
              </a:rPr>
              <a:t>«</a:t>
            </a:r>
            <a:r>
              <a:rPr lang="it-IT" sz="2000" b="1" err="1">
                <a:solidFill>
                  <a:schemeClr val="tx1"/>
                </a:solidFill>
                <a:effectLst/>
              </a:rPr>
              <a:t>root.model</a:t>
            </a:r>
            <a:r>
              <a:rPr lang="it-IT" sz="2000" b="1">
                <a:solidFill>
                  <a:schemeClr val="tx1"/>
                </a:solidFill>
                <a:effectLst/>
              </a:rPr>
              <a:t>»</a:t>
            </a:r>
            <a:r>
              <a:rPr lang="it-IT" sz="2000">
                <a:solidFill>
                  <a:schemeClr val="tx1"/>
                </a:solidFill>
                <a:effectLst/>
              </a:rPr>
              <a:t>: </a:t>
            </a:r>
            <a:r>
              <a:rPr lang="it-IT" sz="2000" err="1">
                <a:solidFill>
                  <a:schemeClr val="tx1"/>
                </a:solidFill>
                <a:effectLst/>
              </a:rPr>
              <a:t>contains</a:t>
            </a:r>
            <a:r>
              <a:rPr lang="it-IT" sz="2000">
                <a:solidFill>
                  <a:schemeClr val="tx1"/>
                </a:solidFill>
                <a:effectLst/>
              </a:rPr>
              <a:t> the model classes.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 b="1">
                <a:solidFill>
                  <a:schemeClr val="tx1"/>
                </a:solidFill>
                <a:effectLst/>
              </a:rPr>
              <a:t>«</a:t>
            </a:r>
            <a:r>
              <a:rPr lang="it-IT" sz="2000" b="1" err="1">
                <a:solidFill>
                  <a:schemeClr val="tx1"/>
                </a:solidFill>
                <a:effectLst/>
              </a:rPr>
              <a:t>root.service</a:t>
            </a:r>
            <a:r>
              <a:rPr lang="it-IT" sz="2000" b="1">
                <a:solidFill>
                  <a:schemeClr val="tx1"/>
                </a:solidFill>
                <a:effectLst/>
              </a:rPr>
              <a:t>»</a:t>
            </a:r>
            <a:r>
              <a:rPr lang="it-IT" sz="2000">
                <a:solidFill>
                  <a:schemeClr val="tx1"/>
                </a:solidFill>
                <a:effectLst/>
              </a:rPr>
              <a:t>: </a:t>
            </a:r>
            <a:r>
              <a:rPr lang="it-IT" sz="2000" err="1">
                <a:solidFill>
                  <a:schemeClr val="tx1"/>
                </a:solidFill>
                <a:effectLst/>
              </a:rPr>
              <a:t>contains</a:t>
            </a:r>
            <a:r>
              <a:rPr lang="it-IT" sz="2000">
                <a:solidFill>
                  <a:schemeClr val="tx1"/>
                </a:solidFill>
                <a:effectLst/>
              </a:rPr>
              <a:t> the service classes </a:t>
            </a:r>
            <a:r>
              <a:rPr lang="it-IT" sz="2000" err="1">
                <a:solidFill>
                  <a:schemeClr val="tx1"/>
                </a:solidFill>
                <a:effectLst/>
              </a:rPr>
              <a:t>implementing</a:t>
            </a:r>
            <a:r>
              <a:rPr lang="it-IT" sz="2000">
                <a:solidFill>
                  <a:schemeClr val="tx1"/>
                </a:solidFill>
                <a:effectLst/>
              </a:rPr>
              <a:t> the </a:t>
            </a:r>
            <a:r>
              <a:rPr lang="it-IT" sz="2000" err="1">
                <a:solidFill>
                  <a:schemeClr val="tx1"/>
                </a:solidFill>
                <a:effectLst/>
              </a:rPr>
              <a:t>persistence</a:t>
            </a:r>
            <a:r>
              <a:rPr lang="it-IT" sz="2000">
                <a:solidFill>
                  <a:schemeClr val="tx1"/>
                </a:solidFill>
                <a:effectLst/>
              </a:rPr>
              <a:t> </a:t>
            </a:r>
            <a:r>
              <a:rPr lang="it-IT" sz="2000" err="1">
                <a:solidFill>
                  <a:schemeClr val="tx1"/>
                </a:solidFill>
                <a:effectLst/>
              </a:rPr>
              <a:t>layer</a:t>
            </a:r>
            <a:r>
              <a:rPr lang="it-IT" sz="2000">
                <a:solidFill>
                  <a:schemeClr val="tx1"/>
                </a:solidFill>
                <a:effectLst/>
              </a:rPr>
              <a:t>. Two alternative </a:t>
            </a:r>
            <a:r>
              <a:rPr lang="it-IT" sz="2000" err="1">
                <a:solidFill>
                  <a:schemeClr val="tx1"/>
                </a:solidFill>
                <a:effectLst/>
              </a:rPr>
              <a:t>implementations</a:t>
            </a:r>
            <a:r>
              <a:rPr lang="it-IT" sz="2000">
                <a:solidFill>
                  <a:schemeClr val="tx1"/>
                </a:solidFill>
                <a:effectLst/>
              </a:rPr>
              <a:t> are </a:t>
            </a:r>
            <a:r>
              <a:rPr lang="it-IT" sz="2000" err="1">
                <a:solidFill>
                  <a:schemeClr val="tx1"/>
                </a:solidFill>
                <a:effectLst/>
              </a:rPr>
              <a:t>provided</a:t>
            </a:r>
            <a:r>
              <a:rPr lang="it-IT" sz="2000">
                <a:solidFill>
                  <a:schemeClr val="tx1"/>
                </a:solidFill>
                <a:effectLst/>
              </a:rPr>
              <a:t>, </a:t>
            </a:r>
            <a:r>
              <a:rPr lang="it-IT" sz="2000" err="1">
                <a:solidFill>
                  <a:schemeClr val="tx1"/>
                </a:solidFill>
                <a:effectLst/>
              </a:rPr>
              <a:t>using</a:t>
            </a:r>
            <a:r>
              <a:rPr lang="it-IT" sz="2000">
                <a:solidFill>
                  <a:schemeClr val="tx1"/>
                </a:solidFill>
                <a:effectLst/>
              </a:rPr>
              <a:t> java </a:t>
            </a:r>
            <a:r>
              <a:rPr lang="it-IT" sz="2000" err="1">
                <a:solidFill>
                  <a:schemeClr val="tx1"/>
                </a:solidFill>
                <a:effectLst/>
              </a:rPr>
              <a:t>collections</a:t>
            </a:r>
            <a:r>
              <a:rPr lang="it-IT" sz="2000">
                <a:solidFill>
                  <a:schemeClr val="tx1"/>
                </a:solidFill>
                <a:effectLst/>
              </a:rPr>
              <a:t> and JPA repositories.</a:t>
            </a:r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230013D7-E2F3-782D-E37E-783093B6B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36" y="2073987"/>
            <a:ext cx="4229451" cy="27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1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D8FAF-3AB3-3202-D03D-F114F7188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3A94D38-027A-6A7E-F277-B107C3B101E3}"/>
              </a:ext>
            </a:extLst>
          </p:cNvPr>
          <p:cNvSpPr txBox="1">
            <a:spLocks/>
          </p:cNvSpPr>
          <p:nvPr/>
        </p:nvSpPr>
        <p:spPr>
          <a:xfrm>
            <a:off x="913795" y="399287"/>
            <a:ext cx="10353762" cy="4572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000"/>
              <a:t>Projects </a:t>
            </a:r>
            <a:r>
              <a:rPr lang="it-IT" sz="3000" err="1"/>
              <a:t>structure</a:t>
            </a:r>
            <a:r>
              <a:rPr lang="it-IT" sz="3000"/>
              <a:t>: prosumers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733B3AA-03CD-8AA8-5E63-7F392C298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0552"/>
            <a:ext cx="4781813" cy="4096893"/>
          </a:xfrm>
        </p:spPr>
        <p:txBody>
          <a:bodyPr>
            <a:normAutofit fontScale="77500" lnSpcReduction="20000"/>
          </a:bodyPr>
          <a:lstStyle/>
          <a:p>
            <a:pPr marL="36900" indent="0">
              <a:buNone/>
            </a:pPr>
            <a:r>
              <a:rPr lang="it-IT" sz="2000">
                <a:solidFill>
                  <a:schemeClr val="tx1"/>
                </a:solidFill>
                <a:effectLst/>
              </a:rPr>
              <a:t>This project </a:t>
            </a:r>
            <a:r>
              <a:rPr lang="it-IT" sz="2000" err="1">
                <a:solidFill>
                  <a:schemeClr val="tx1"/>
                </a:solidFill>
                <a:effectLst/>
              </a:rPr>
              <a:t>contains</a:t>
            </a:r>
            <a:r>
              <a:rPr lang="it-IT" sz="2000">
                <a:solidFill>
                  <a:schemeClr val="tx1"/>
                </a:solidFill>
                <a:effectLst/>
              </a:rPr>
              <a:t> the following packages: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 b="1">
                <a:solidFill>
                  <a:schemeClr val="tx1"/>
                </a:solidFill>
                <a:effectLst/>
              </a:rPr>
              <a:t>«root»: </a:t>
            </a:r>
            <a:r>
              <a:rPr lang="it-IT" sz="2000" err="1">
                <a:solidFill>
                  <a:schemeClr val="tx1"/>
                </a:solidFill>
                <a:effectLst/>
              </a:rPr>
              <a:t>contains</a:t>
            </a:r>
            <a:r>
              <a:rPr lang="it-IT" sz="2000">
                <a:solidFill>
                  <a:schemeClr val="tx1"/>
                </a:solidFill>
                <a:effectLst/>
              </a:rPr>
              <a:t> classes for the </a:t>
            </a:r>
            <a:r>
              <a:rPr lang="it-IT" sz="2000" err="1">
                <a:solidFill>
                  <a:schemeClr val="tx1"/>
                </a:solidFill>
                <a:effectLst/>
              </a:rPr>
              <a:t>entrypoint</a:t>
            </a:r>
            <a:r>
              <a:rPr lang="it-IT" sz="2000">
                <a:solidFill>
                  <a:schemeClr val="tx1"/>
                </a:solidFill>
                <a:effectLst/>
              </a:rPr>
              <a:t> (and </a:t>
            </a:r>
            <a:r>
              <a:rPr lang="it-IT" sz="2000" err="1">
                <a:solidFill>
                  <a:schemeClr val="tx1"/>
                </a:solidFill>
                <a:effectLst/>
              </a:rPr>
              <a:t>bean</a:t>
            </a:r>
            <a:r>
              <a:rPr lang="it-IT" sz="2000">
                <a:solidFill>
                  <a:schemeClr val="tx1"/>
                </a:solidFill>
                <a:effectLst/>
              </a:rPr>
              <a:t> </a:t>
            </a:r>
            <a:r>
              <a:rPr lang="it-IT" sz="2000" err="1">
                <a:solidFill>
                  <a:schemeClr val="tx1"/>
                </a:solidFill>
                <a:effectLst/>
              </a:rPr>
              <a:t>definitions</a:t>
            </a:r>
            <a:r>
              <a:rPr lang="it-IT" sz="2000">
                <a:solidFill>
                  <a:schemeClr val="tx1"/>
                </a:solidFill>
                <a:effectLst/>
              </a:rPr>
              <a:t>), JAX-RS API </a:t>
            </a:r>
            <a:r>
              <a:rPr lang="it-IT" sz="2000" err="1">
                <a:solidFill>
                  <a:schemeClr val="tx1"/>
                </a:solidFill>
                <a:effectLst/>
              </a:rPr>
              <a:t>definition</a:t>
            </a:r>
            <a:r>
              <a:rPr lang="it-IT" sz="2000">
                <a:solidFill>
                  <a:schemeClr val="tx1"/>
                </a:solidFill>
                <a:effectLst/>
              </a:rPr>
              <a:t> and </a:t>
            </a:r>
            <a:r>
              <a:rPr lang="it-IT" sz="2000" err="1">
                <a:solidFill>
                  <a:schemeClr val="tx1"/>
                </a:solidFill>
                <a:effectLst/>
              </a:rPr>
              <a:t>its</a:t>
            </a:r>
            <a:r>
              <a:rPr lang="it-IT" sz="2000">
                <a:solidFill>
                  <a:schemeClr val="tx1"/>
                </a:solidFill>
                <a:effectLst/>
              </a:rPr>
              <a:t> </a:t>
            </a:r>
            <a:r>
              <a:rPr lang="it-IT" sz="2000" err="1">
                <a:solidFill>
                  <a:schemeClr val="tx1"/>
                </a:solidFill>
                <a:effectLst/>
              </a:rPr>
              <a:t>implementation</a:t>
            </a:r>
            <a:r>
              <a:rPr lang="it-IT" sz="2000">
                <a:solidFill>
                  <a:schemeClr val="tx1"/>
                </a:solidFill>
                <a:effectLst/>
              </a:rPr>
              <a:t>.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 b="1">
                <a:solidFill>
                  <a:schemeClr val="tx1"/>
                </a:solidFill>
                <a:effectLst/>
              </a:rPr>
              <a:t>«</a:t>
            </a:r>
            <a:r>
              <a:rPr lang="it-IT" sz="2000" b="1" err="1">
                <a:solidFill>
                  <a:schemeClr val="tx1"/>
                </a:solidFill>
                <a:effectLst/>
              </a:rPr>
              <a:t>root.clients</a:t>
            </a:r>
            <a:r>
              <a:rPr lang="it-IT" sz="2000" b="1">
                <a:solidFill>
                  <a:schemeClr val="tx1"/>
                </a:solidFill>
                <a:effectLst/>
              </a:rPr>
              <a:t>»: </a:t>
            </a:r>
            <a:r>
              <a:rPr lang="it-IT" sz="2000" err="1">
                <a:solidFill>
                  <a:schemeClr val="tx1"/>
                </a:solidFill>
                <a:effectLst/>
              </a:rPr>
              <a:t>contains</a:t>
            </a:r>
            <a:r>
              <a:rPr lang="it-IT" sz="2000">
                <a:solidFill>
                  <a:schemeClr val="tx1"/>
                </a:solidFill>
                <a:effectLst/>
              </a:rPr>
              <a:t> classes </a:t>
            </a:r>
            <a:r>
              <a:rPr lang="it-IT" sz="2000" err="1">
                <a:solidFill>
                  <a:schemeClr val="tx1"/>
                </a:solidFill>
                <a:effectLst/>
              </a:rPr>
              <a:t>implementing</a:t>
            </a:r>
            <a:r>
              <a:rPr lang="it-IT" sz="2000">
                <a:solidFill>
                  <a:schemeClr val="tx1"/>
                </a:solidFill>
                <a:effectLst/>
              </a:rPr>
              <a:t> the consumer side of the prosumer.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 b="1">
                <a:solidFill>
                  <a:schemeClr val="tx1"/>
                </a:solidFill>
                <a:effectLst/>
              </a:rPr>
              <a:t>«</a:t>
            </a:r>
            <a:r>
              <a:rPr lang="it-IT" sz="2000" b="1" err="1">
                <a:solidFill>
                  <a:schemeClr val="tx1"/>
                </a:solidFill>
                <a:effectLst/>
              </a:rPr>
              <a:t>root.exception</a:t>
            </a:r>
            <a:r>
              <a:rPr lang="it-IT" sz="2000" b="1">
                <a:solidFill>
                  <a:schemeClr val="tx1"/>
                </a:solidFill>
                <a:effectLst/>
              </a:rPr>
              <a:t>»: </a:t>
            </a:r>
            <a:r>
              <a:rPr lang="it-IT" sz="2000" err="1">
                <a:solidFill>
                  <a:schemeClr val="tx1"/>
                </a:solidFill>
                <a:effectLst/>
              </a:rPr>
              <a:t>contains</a:t>
            </a:r>
            <a:r>
              <a:rPr lang="it-IT" sz="2000">
                <a:solidFill>
                  <a:schemeClr val="tx1"/>
                </a:solidFill>
                <a:effectLst/>
              </a:rPr>
              <a:t> code to handle </a:t>
            </a:r>
            <a:r>
              <a:rPr lang="it-IT" sz="2000" err="1">
                <a:solidFill>
                  <a:schemeClr val="tx1"/>
                </a:solidFill>
                <a:effectLst/>
              </a:rPr>
              <a:t>exceptions</a:t>
            </a:r>
            <a:r>
              <a:rPr lang="it-IT" sz="2000">
                <a:solidFill>
                  <a:schemeClr val="tx1"/>
                </a:solidFill>
                <a:effectLst/>
              </a:rPr>
              <a:t> </a:t>
            </a:r>
            <a:r>
              <a:rPr lang="it-IT" sz="2000" err="1">
                <a:solidFill>
                  <a:schemeClr val="tx1"/>
                </a:solidFill>
                <a:effectLst/>
              </a:rPr>
              <a:t>thrown</a:t>
            </a:r>
            <a:r>
              <a:rPr lang="it-IT" sz="2000">
                <a:solidFill>
                  <a:schemeClr val="tx1"/>
                </a:solidFill>
                <a:effectLst/>
              </a:rPr>
              <a:t> in the controller class (</a:t>
            </a:r>
            <a:r>
              <a:rPr lang="it-IT" sz="2000" err="1">
                <a:solidFill>
                  <a:schemeClr val="tx1"/>
                </a:solidFill>
                <a:effectLst/>
              </a:rPr>
              <a:t>does</a:t>
            </a:r>
            <a:r>
              <a:rPr lang="it-IT" sz="2000">
                <a:solidFill>
                  <a:schemeClr val="tx1"/>
                </a:solidFill>
                <a:effectLst/>
              </a:rPr>
              <a:t> not work </a:t>
            </a:r>
            <a:r>
              <a:rPr lang="it-IT" sz="2000" err="1">
                <a:solidFill>
                  <a:schemeClr val="tx1"/>
                </a:solidFill>
                <a:effectLst/>
              </a:rPr>
              <a:t>unless</a:t>
            </a:r>
            <a:r>
              <a:rPr lang="it-IT" sz="2000">
                <a:solidFill>
                  <a:schemeClr val="tx1"/>
                </a:solidFill>
                <a:effectLst/>
              </a:rPr>
              <a:t> </a:t>
            </a:r>
            <a:r>
              <a:rPr lang="it-IT" sz="2000" err="1">
                <a:solidFill>
                  <a:schemeClr val="tx1"/>
                </a:solidFill>
                <a:effectLst/>
              </a:rPr>
              <a:t>using</a:t>
            </a:r>
            <a:r>
              <a:rPr lang="it-IT" sz="2000">
                <a:solidFill>
                  <a:schemeClr val="tx1"/>
                </a:solidFill>
                <a:effectLst/>
              </a:rPr>
              <a:t> pure Spring Boot REST controllers).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 b="1">
                <a:solidFill>
                  <a:schemeClr val="tx1"/>
                </a:solidFill>
                <a:effectLst/>
              </a:rPr>
              <a:t>«</a:t>
            </a:r>
            <a:r>
              <a:rPr lang="it-IT" sz="2000" b="1" err="1">
                <a:solidFill>
                  <a:schemeClr val="tx1"/>
                </a:solidFill>
                <a:effectLst/>
              </a:rPr>
              <a:t>root.model</a:t>
            </a:r>
            <a:r>
              <a:rPr lang="it-IT" sz="2000" b="1">
                <a:solidFill>
                  <a:schemeClr val="tx1"/>
                </a:solidFill>
                <a:effectLst/>
              </a:rPr>
              <a:t>»: </a:t>
            </a:r>
            <a:r>
              <a:rPr lang="it-IT" sz="2000" err="1">
                <a:solidFill>
                  <a:schemeClr val="tx1"/>
                </a:solidFill>
                <a:effectLst/>
              </a:rPr>
              <a:t>contains</a:t>
            </a:r>
            <a:r>
              <a:rPr lang="it-IT" sz="2000">
                <a:solidFill>
                  <a:schemeClr val="tx1"/>
                </a:solidFill>
                <a:effectLst/>
              </a:rPr>
              <a:t> the model classes.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000" b="1">
                <a:solidFill>
                  <a:schemeClr val="tx1"/>
                </a:solidFill>
                <a:effectLst/>
              </a:rPr>
              <a:t>«</a:t>
            </a:r>
            <a:r>
              <a:rPr lang="it-IT" sz="2000" b="1" err="1">
                <a:solidFill>
                  <a:schemeClr val="tx1"/>
                </a:solidFill>
                <a:effectLst/>
              </a:rPr>
              <a:t>root.wsdltypes</a:t>
            </a:r>
            <a:r>
              <a:rPr lang="it-IT" sz="2000" b="1">
                <a:solidFill>
                  <a:schemeClr val="tx1"/>
                </a:solidFill>
                <a:effectLst/>
              </a:rPr>
              <a:t>»: </a:t>
            </a:r>
            <a:r>
              <a:rPr lang="it-IT" sz="2000" err="1">
                <a:solidFill>
                  <a:schemeClr val="tx1"/>
                </a:solidFill>
                <a:effectLst/>
              </a:rPr>
              <a:t>prosumers</a:t>
            </a:r>
            <a:r>
              <a:rPr lang="it-IT" sz="2000">
                <a:solidFill>
                  <a:schemeClr val="tx1"/>
                </a:solidFill>
                <a:effectLst/>
              </a:rPr>
              <a:t> </a:t>
            </a:r>
            <a:r>
              <a:rPr lang="it-IT" sz="2000" err="1">
                <a:solidFill>
                  <a:schemeClr val="tx1"/>
                </a:solidFill>
                <a:effectLst/>
              </a:rPr>
              <a:t>interacting</a:t>
            </a:r>
            <a:r>
              <a:rPr lang="it-IT" sz="2000">
                <a:solidFill>
                  <a:schemeClr val="tx1"/>
                </a:solidFill>
                <a:effectLst/>
              </a:rPr>
              <a:t> with the SOAP provider make use of this package, generated from the WSDL, to </a:t>
            </a:r>
            <a:r>
              <a:rPr lang="it-IT" sz="2000" err="1">
                <a:solidFill>
                  <a:schemeClr val="tx1"/>
                </a:solidFill>
                <a:effectLst/>
              </a:rPr>
              <a:t>implement</a:t>
            </a:r>
            <a:r>
              <a:rPr lang="it-IT" sz="2000">
                <a:solidFill>
                  <a:schemeClr val="tx1"/>
                </a:solidFill>
                <a:effectLst/>
              </a:rPr>
              <a:t> a SOAP client.</a:t>
            </a:r>
            <a:endParaRPr lang="it-IT" sz="2000" b="1">
              <a:solidFill>
                <a:schemeClr val="tx1"/>
              </a:solidFill>
              <a:effectLst/>
            </a:endParaRPr>
          </a:p>
          <a:p>
            <a:pPr marL="494100" indent="-457200">
              <a:buFont typeface="+mj-lt"/>
              <a:buAutoNum type="arabicPeriod"/>
            </a:pPr>
            <a:endParaRPr lang="it-IT" sz="2000" b="1">
              <a:solidFill>
                <a:schemeClr val="tx1"/>
              </a:solidFill>
              <a:effectLst/>
            </a:endParaRPr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143D211-77B6-F86C-66E9-377ADE1C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187" y="2119127"/>
            <a:ext cx="3848637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907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09_TF55705232.potx" id="{9AB85140-8137-4882-A269-A99A969389E2}" vid="{91349CD9-E240-460F-BB33-26349DC4D00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3fcb0cb-2327-469b-8979-720bfbb94a6d">
      <Terms xmlns="http://schemas.microsoft.com/office/infopath/2007/PartnerControls"/>
    </lcf76f155ced4ddcb4097134ff3c332f>
    <TaxCatchAll xmlns="f25bb8e9-a96e-4340-844a-d5dd051e794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3D8A3A8DB86FE40BC27D2236D98EC78" ma:contentTypeVersion="11" ma:contentTypeDescription="Creare un nuovo documento." ma:contentTypeScope="" ma:versionID="f3bf56e47f0713c4a00673bf2308cd6a">
  <xsd:schema xmlns:xsd="http://www.w3.org/2001/XMLSchema" xmlns:xs="http://www.w3.org/2001/XMLSchema" xmlns:p="http://schemas.microsoft.com/office/2006/metadata/properties" xmlns:ns2="33fcb0cb-2327-469b-8979-720bfbb94a6d" xmlns:ns3="f25bb8e9-a96e-4340-844a-d5dd051e794b" targetNamespace="http://schemas.microsoft.com/office/2006/metadata/properties" ma:root="true" ma:fieldsID="ace49f2d35c7257e074ac24d26495c8b" ns2:_="" ns3:_="">
    <xsd:import namespace="33fcb0cb-2327-469b-8979-720bfbb94a6d"/>
    <xsd:import namespace="f25bb8e9-a96e-4340-844a-d5dd051e79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fcb0cb-2327-469b-8979-720bfbb94a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6fe4079d-2b73-4d93-b654-11479622b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5bb8e9-a96e-4340-844a-d5dd051e794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97059a8-a5b7-4dac-8417-5706f014f226}" ma:internalName="TaxCatchAll" ma:showField="CatchAllData" ma:web="f25bb8e9-a96e-4340-844a-d5dd051e794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33fcb0cb-2327-469b-8979-720bfbb94a6d"/>
    <ds:schemaRef ds:uri="f25bb8e9-a96e-4340-844a-d5dd051e794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08E729D-B24F-4963-ADAF-6C33367DD4D4}">
  <ds:schemaRefs>
    <ds:schemaRef ds:uri="33fcb0cb-2327-469b-8979-720bfbb94a6d"/>
    <ds:schemaRef ds:uri="f25bb8e9-a96e-4340-844a-d5dd051e79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{DA78A9EC-FFDA-46AB-A8E3-1E7C0C1D5309}tf55705232_win32</Template>
  <TotalTime>0</TotalTime>
  <Words>2409</Words>
  <Application>Microsoft Office PowerPoint</Application>
  <PresentationFormat>Widescreen</PresentationFormat>
  <Paragraphs>288</Paragraphs>
  <Slides>53</Slides>
  <Notes>53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53</vt:i4>
      </vt:variant>
    </vt:vector>
  </HeadingPairs>
  <TitlesOfParts>
    <vt:vector size="57" baseType="lpstr">
      <vt:lpstr>Calibri</vt:lpstr>
      <vt:lpstr>Goudy Old Style</vt:lpstr>
      <vt:lpstr>Wingdings 2</vt:lpstr>
      <vt:lpstr>SlateVTI</vt:lpstr>
      <vt:lpstr>Event and ticket management</vt:lpstr>
      <vt:lpstr>Table of contents</vt:lpstr>
      <vt:lpstr>An initial description of this project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Giovanni Spaziani</dc:creator>
  <cp:lastModifiedBy>Giovanni Spaziani</cp:lastModifiedBy>
  <cp:revision>2</cp:revision>
  <dcterms:created xsi:type="dcterms:W3CDTF">2025-01-13T15:19:54Z</dcterms:created>
  <dcterms:modified xsi:type="dcterms:W3CDTF">2025-01-20T15:54:52Z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0x01010013D8A3A8DB86FE40BC27D2236D98EC78</vt:lpwstr>
  </property>
  <property fmtid="{D5CDD505-2E9C-101B-9397-08002B2CF9AE}" pid="3" name="MediaServiceImageTags">
    <vt:lpwstr/>
  </property>
</Properties>
</file>